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265" r:id="rId3"/>
    <p:sldId id="316" r:id="rId4"/>
    <p:sldId id="317" r:id="rId5"/>
    <p:sldId id="318" r:id="rId6"/>
    <p:sldId id="300" r:id="rId7"/>
    <p:sldId id="308" r:id="rId8"/>
    <p:sldId id="310" r:id="rId9"/>
    <p:sldId id="311" r:id="rId10"/>
    <p:sldId id="273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14B1C2"/>
    <a:srgbClr val="FF6699"/>
    <a:srgbClr val="339933"/>
    <a:srgbClr val="FFFF00"/>
    <a:srgbClr val="FFFF66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08" y="-5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ABCF7B1-31DC-46E9-B012-5356F8178E71}" type="datetimeFigureOut">
              <a:rPr lang="en-US" smtClean="0"/>
              <a:pPr/>
              <a:t>2/21/2025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F77E753-6890-452F-9CC4-F53891251E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0C1FE07-27E7-C271-A221-9614108B3C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3465B976-A238-8C4A-334B-C75ACA7B3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C816CC8F-B2E0-6D5D-5F72-052452301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0177C8F-3FB4-D688-5058-350E5B513C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7E753-6890-452F-9CC4-F53891251ED7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304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318CC4E-C076-D882-B377-E931F407D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DB002A1-0393-5C4B-CCB1-5E7AA3E03C77}"/>
              </a:ext>
            </a:extLst>
          </p:cNvPr>
          <p:cNvSpPr/>
          <p:nvPr/>
        </p:nvSpPr>
        <p:spPr>
          <a:xfrm>
            <a:off x="227981" y="188640"/>
            <a:ext cx="11736038" cy="6441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00" cap="all" spc="0" normalizeH="0" baseline="0" noProof="0" dirty="0">
                <a:ln>
                  <a:noFill/>
                </a:ln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Dattajirao Kadam Arts, Science and Commerce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00" cap="all" spc="0" normalizeH="0" baseline="0" noProof="0" dirty="0">
                <a:ln>
                  <a:noFill/>
                </a:ln>
                <a:solidFill>
                  <a:srgbClr val="04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College, Ichalkaranji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0" i="0" u="none" strike="noStrike" kern="1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/>
            </a:r>
            <a:br>
              <a:rPr kumimoji="0" lang="en-IN" sz="2400" b="0" i="0" u="none" strike="noStrike" kern="1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</a:br>
            <a:r>
              <a:rPr kumimoji="0" lang="en-US" sz="2400" b="1" i="0" u="none" strike="noStrike" kern="100" cap="all" spc="0" normalizeH="0" baseline="0" noProof="0" dirty="0" err="1">
                <a:ln>
                  <a:noFill/>
                </a:ln>
                <a:solidFill>
                  <a:srgbClr val="942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>wel</a:t>
            </a:r>
            <a:r>
              <a:rPr kumimoji="0" lang="en-US" sz="2400" b="1" i="0" u="none" strike="noStrike" kern="100" cap="all" spc="0" normalizeH="0" baseline="0" noProof="0" dirty="0">
                <a:ln>
                  <a:noFill/>
                </a:ln>
                <a:solidFill>
                  <a:srgbClr val="942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>-come</a:t>
            </a:r>
            <a:r>
              <a:rPr kumimoji="0" lang="en-IN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/>
            </a:r>
            <a:br>
              <a:rPr kumimoji="0" lang="en-IN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77"/>
                <a:ea typeface="+mn-ea"/>
                <a:cs typeface="Cambria" panose="02040503050406030204" charset="0"/>
                <a:sym typeface="Source Sans Pro" charset="0"/>
              </a:rPr>
              <a:t>NAAC PEER TEAM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2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Source Sans Pro" charset="0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22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Source Sans Pro" charset="0"/>
              </a:rPr>
            </a:br>
            <a:r>
              <a:rPr kumimoji="0" lang="en-IN" sz="2000" b="0" i="0" u="none" strike="noStrike" kern="100" cap="all" spc="0" normalizeH="0" baseline="0" noProof="0" dirty="0">
                <a:ln>
                  <a:noFill/>
                </a:ln>
                <a:solidFill>
                  <a:srgbClr val="2609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/>
            </a:r>
            <a:br>
              <a:rPr kumimoji="0" lang="en-IN" sz="2000" b="0" i="0" u="none" strike="noStrike" kern="100" cap="all" spc="0" normalizeH="0" baseline="0" noProof="0" dirty="0">
                <a:ln>
                  <a:noFill/>
                </a:ln>
                <a:solidFill>
                  <a:srgbClr val="2609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</a:br>
            <a:r>
              <a:rPr kumimoji="0" lang="en-US" sz="2000" b="0" i="0" u="none" strike="noStrike" kern="1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/>
            </a:r>
            <a:br>
              <a:rPr kumimoji="0" lang="en-US" sz="2000" b="0" i="0" u="none" strike="noStrike" kern="100" cap="all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</a:br>
            <a:r>
              <a:rPr kumimoji="0" lang="en-IN" sz="2800" b="1" i="0" u="none" strike="noStrike" kern="1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>b</a:t>
            </a: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>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CULTURAL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Times New Roman" panose="02020603050405020304" pitchFamily="18" charset="0"/>
                <a:sym typeface="Roboto Slab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DEPARTMENT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Roboto Slab" charset="0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Roboto Slab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80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Cambria" panose="02040503050406030204" charset="0"/>
                <a:sym typeface="Source Sans Pro" charset="0"/>
              </a:rPr>
              <a:t>2025</a:t>
            </a:r>
            <a:endParaRPr lang="en-IN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7F5607-DCD1-600D-E8E2-B907F2ADCC92}"/>
              </a:ext>
            </a:extLst>
          </p:cNvPr>
          <p:cNvGrpSpPr/>
          <p:nvPr/>
        </p:nvGrpSpPr>
        <p:grpSpPr>
          <a:xfrm>
            <a:off x="482170" y="611446"/>
            <a:ext cx="11235781" cy="1417021"/>
            <a:chOff x="225731" y="37636"/>
            <a:chExt cx="11485276" cy="141702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762925D5-744C-FF07-5B98-720CAB6ED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5731" y="37636"/>
              <a:ext cx="1512168" cy="141702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695F6997-F6BB-01A8-9483-19E57F92F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198839" y="37636"/>
              <a:ext cx="1512168" cy="1295131"/>
            </a:xfrm>
            <a:prstGeom prst="rect">
              <a:avLst/>
            </a:prstGeom>
          </p:spPr>
        </p:pic>
      </p:grpSp>
      <p:pic>
        <p:nvPicPr>
          <p:cNvPr id="15361" name="Picture 1" descr="G:\24-25\images (3).jpg">
            <a:extLst>
              <a:ext uri="{FF2B5EF4-FFF2-40B4-BE49-F238E27FC236}">
                <a16:creationId xmlns:a16="http://schemas.microsoft.com/office/drawing/2014/main" xmlns="" id="{B27A5A42-DCC5-997D-4592-D7AE78AD7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188" y="3655665"/>
            <a:ext cx="2024062" cy="245745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Content Placeholder 9">
            <a:extLst>
              <a:ext uri="{FF2B5EF4-FFF2-40B4-BE49-F238E27FC236}">
                <a16:creationId xmlns:a16="http://schemas.microsoft.com/office/drawing/2014/main" xmlns="" id="{770F8A3D-D82F-1458-E871-E2BF4ACED14F}"/>
              </a:ext>
            </a:extLst>
          </p:cNvPr>
          <p:cNvSpPr txBox="1">
            <a:spLocks/>
          </p:cNvSpPr>
          <p:nvPr/>
        </p:nvSpPr>
        <p:spPr>
          <a:xfrm>
            <a:off x="1961489" y="475492"/>
            <a:ext cx="8458200" cy="112646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IN" sz="1400" b="1" kern="100" dirty="0">
                <a:latin typeface="Cambria" panose="02040503050406030204" charset="0"/>
                <a:ea typeface="Calibri" panose="020F0502020204030204" pitchFamily="34" charset="0"/>
                <a:cs typeface="Cambria" panose="02040503050406030204" charset="0"/>
              </a:rPr>
              <a:t>“</a:t>
            </a:r>
            <a:r>
              <a:rPr lang="en-IN" sz="1600" b="1" kern="100" dirty="0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Dissemination of Education for Knowledge, Science &amp; Culture”</a:t>
            </a:r>
            <a:r>
              <a:rPr lang="en-IN" sz="1600" b="1" kern="100" cap="all" dirty="0">
                <a:solidFill>
                  <a:srgbClr val="7030A0"/>
                </a:solidFill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/>
            </a:r>
            <a:br>
              <a:rPr lang="en-IN" sz="1600" b="1" kern="100" cap="all" dirty="0">
                <a:solidFill>
                  <a:srgbClr val="7030A0"/>
                </a:solidFill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</a:br>
            <a:r>
              <a:rPr lang="en-IN" sz="1600" kern="100" cap="all" dirty="0">
                <a:solidFill>
                  <a:srgbClr val="7030A0"/>
                </a:solidFill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			</a:t>
            </a:r>
            <a:r>
              <a:rPr lang="en-IN" sz="1600" kern="100" cap="all" dirty="0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-</a:t>
            </a:r>
            <a:r>
              <a:rPr lang="en-IN" sz="1600" kern="100" dirty="0" err="1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Shikshanmaharshi</a:t>
            </a:r>
            <a:r>
              <a:rPr lang="en-IN" sz="1600" kern="100" dirty="0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 Dr. </a:t>
            </a:r>
            <a:r>
              <a:rPr lang="en-IN" sz="1600" kern="100" dirty="0" err="1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Bapuji</a:t>
            </a:r>
            <a:r>
              <a:rPr lang="en-IN" sz="1600" kern="100" dirty="0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 </a:t>
            </a:r>
            <a:r>
              <a:rPr lang="en-IN" sz="1600" kern="100" dirty="0" err="1">
                <a:latin typeface="Rockwell" panose="02060603020205020403" pitchFamily="18" charset="0"/>
                <a:ea typeface="Calibri" panose="020F0502020204030204" pitchFamily="34" charset="0"/>
                <a:cs typeface="Cambria" panose="02040503050406030204" charset="0"/>
              </a:rPr>
              <a:t>Salunkhe</a:t>
            </a:r>
            <a:endParaRPr lang="en-IN" sz="1600" kern="100" dirty="0">
              <a:solidFill>
                <a:srgbClr val="FF0000"/>
              </a:solidFill>
              <a:latin typeface="Rockwell" panose="02060603020205020403" pitchFamily="18" charset="0"/>
              <a:ea typeface="Calibri" panose="020F0502020204030204" pitchFamily="34" charset="0"/>
              <a:cs typeface="Cambria" panose="0204050305040603020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IN" sz="1600" kern="100" cap="all" dirty="0">
                <a:solidFill>
                  <a:srgbClr val="FF0000"/>
                </a:solidFill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IN" sz="1600" kern="100" cap="all" dirty="0">
                <a:solidFill>
                  <a:srgbClr val="FF0000"/>
                </a:solidFill>
                <a:highlight>
                  <a:srgbClr val="FFFF00"/>
                </a:highligh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>
              <a:latin typeface="Rockwell" panose="02060603020205020403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811900-0E82-5779-66EA-A27A516E8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336359" y="3655665"/>
            <a:ext cx="1949460" cy="2366873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27675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24-25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133601"/>
            <a:ext cx="4648200" cy="3933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1524000" y="6248400"/>
            <a:ext cx="9144000" cy="609600"/>
            <a:chOff x="0" y="6396446"/>
            <a:chExt cx="9144000" cy="487680"/>
          </a:xfrm>
        </p:grpSpPr>
        <p:sp>
          <p:nvSpPr>
            <p:cNvPr id="5" name="Rectangle 4"/>
            <p:cNvSpPr/>
            <p:nvPr/>
          </p:nvSpPr>
          <p:spPr>
            <a:xfrm>
              <a:off x="609600" y="6477000"/>
              <a:ext cx="8534400" cy="381000"/>
            </a:xfrm>
            <a:prstGeom prst="rect">
              <a:avLst/>
            </a:prstGeom>
            <a:solidFill>
              <a:srgbClr val="002060">
                <a:alpha val="78000"/>
              </a:srgbClr>
            </a:solidFill>
            <a:ln>
              <a:solidFill>
                <a:schemeClr val="tx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Cultural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charset="0"/>
                  <a:cs typeface="Times New Roman" panose="02020603050405020304" pitchFamily="18" charset="0"/>
                  <a:sym typeface="Roboto Slab" charset="0"/>
                </a:rPr>
                <a:t>   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Department of </a:t>
              </a: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D.K.A.S.C.College</a:t>
              </a: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Roboto Slab" charset="0"/>
                </a:rPr>
                <a:t> Ichalkaranji</a:t>
              </a:r>
              <a:endParaRPr lang="en-IN" sz="1400" dirty="0">
                <a:solidFill>
                  <a:schemeClr val="bg1"/>
                </a:solidFill>
                <a:latin typeface="Rockwell" pitchFamily="18" charset="0"/>
              </a:endParaRPr>
            </a:p>
          </p:txBody>
        </p:sp>
        <p:sp>
          <p:nvSpPr>
            <p:cNvPr id="6" name="8-Point Star 5"/>
            <p:cNvSpPr/>
            <p:nvPr/>
          </p:nvSpPr>
          <p:spPr>
            <a:xfrm>
              <a:off x="0" y="6396446"/>
              <a:ext cx="609600" cy="487680"/>
            </a:xfrm>
            <a:prstGeom prst="star8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026" name="Picture 2" descr="G:\Cultural DCK\2024-25\Cultural\images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401345" y="548680"/>
            <a:ext cx="5694655" cy="2061170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1AF252-E81A-F720-CE05-3B6B0F045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1464" y="3401158"/>
            <a:ext cx="2095500" cy="2381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8763000" cy="685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Achievements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Awards and Recognition: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6349093"/>
            <a:ext cx="8534400" cy="476250"/>
          </a:xfrm>
          <a:prstGeom prst="rect">
            <a:avLst/>
          </a:prstGeom>
          <a:solidFill>
            <a:srgbClr val="002060">
              <a:alpha val="78000"/>
            </a:srgbClr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Cultural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charset="0"/>
                <a:ea typeface="+mn-ea"/>
                <a:cs typeface="Times New Roman" panose="02020603050405020304" pitchFamily="18" charset="0"/>
                <a:sym typeface="Roboto Slab" charset="0"/>
              </a:rPr>
              <a:t>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Department of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D.K.A.S.C.College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Roboto Slab" charset="0"/>
              </a:rPr>
              <a:t> Ichalkaranji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3CFDAD-6E73-2470-D401-B87806A6E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39000"/>
            <a:ext cx="1584000" cy="1980000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DF9903-E55E-353C-36B9-12AFF7CF7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720" y="1196752"/>
            <a:ext cx="4853608" cy="4678339"/>
          </a:xfrm>
          <a:prstGeom prst="rect">
            <a:avLst/>
          </a:prstGeom>
          <a:ln>
            <a:noFill/>
          </a:ln>
          <a:effectLst>
            <a:glow rad="228600">
              <a:schemeClr val="tx1">
                <a:lumMod val="50000"/>
                <a:lumOff val="50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4281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6A15A6-DF52-55C9-EAE8-043800490C83}"/>
              </a:ext>
            </a:extLst>
          </p:cNvPr>
          <p:cNvSpPr txBox="1"/>
          <p:nvPr/>
        </p:nvSpPr>
        <p:spPr>
          <a:xfrm>
            <a:off x="3049250" y="332656"/>
            <a:ext cx="6093500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International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F1C76E-445A-874E-446D-A383C93A8C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384" y="1059173"/>
            <a:ext cx="5340363" cy="417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xmlns="" id="{9F0B0221-7F05-452B-B93E-DF8E312F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9" y="5655619"/>
            <a:ext cx="5832648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Mahesh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Gavandi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, Tushar Patil, Swapnil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Jantre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&amp; Yashraj Patankar selected in Shivaji University team for AIU Youth Festival at Lovely Professional University, Punjab.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6C15E4-5CE2-91D6-51AB-280FB3F6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091015"/>
            <a:ext cx="5534285" cy="4170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7D37E38C-1331-F169-6283-9FC0046A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9280" y="5736570"/>
            <a:ext cx="5534285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College team selected for International Level Competition in Bhutan.</a:t>
            </a: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7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7FFE470-392D-FDD5-0BEC-73D291A1D419}"/>
              </a:ext>
            </a:extLst>
          </p:cNvPr>
          <p:cNvSpPr txBox="1"/>
          <p:nvPr/>
        </p:nvSpPr>
        <p:spPr>
          <a:xfrm>
            <a:off x="3143672" y="116632"/>
            <a:ext cx="6093500" cy="5305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National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CF20D5-86CE-40AF-4594-1817E6111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376" y="952465"/>
            <a:ext cx="5616624" cy="4564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372F54-57F5-1FB3-2D70-EC2B934250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040" y="952465"/>
            <a:ext cx="5133758" cy="4348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B0A7F789-DE4C-4AFF-0E7E-8828C1EA8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0293" y="5592659"/>
            <a:ext cx="5133758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Our students selected in Shivaji University team for 36th Inter-University National Youth Festival at Jain University, Banglore.</a:t>
            </a:r>
            <a:endParaRPr kumimoji="0" lang="en-IN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9EAD3D02-CB97-2372-E367-901FA83D9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5856128"/>
            <a:ext cx="5616624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Won National Level General Championship at Bharat Cultural Event, Ratlam (MP)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0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00B12B-570D-331A-B3D1-F4DF204EBD6C}"/>
              </a:ext>
            </a:extLst>
          </p:cNvPr>
          <p:cNvSpPr txBox="1"/>
          <p:nvPr/>
        </p:nvSpPr>
        <p:spPr>
          <a:xfrm>
            <a:off x="3049250" y="332656"/>
            <a:ext cx="6093500" cy="5305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West Zone Level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E0416D7-0B7C-2D51-DCF8-676C2A625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9" y="1124744"/>
            <a:ext cx="5124400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19E5E5-B088-77BA-8079-C3ACB38ED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27" b="10787"/>
          <a:stretch/>
        </p:blipFill>
        <p:spPr bwMode="auto">
          <a:xfrm>
            <a:off x="6456040" y="1124744"/>
            <a:ext cx="4896543" cy="4427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FA320C03-CC30-640E-9FB7-986F72EF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5655619"/>
            <a:ext cx="4980384" cy="86972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Our students selected in Shivaji University team for 36th Inter-University West zone Youth festival at Ganpat University, Gujrat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B6A3A669-0738-9BEB-7A30-837C5596A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9352" y="5733256"/>
            <a:ext cx="5256582" cy="606256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Suchita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Tarlekar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participated in collage competition for 37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Inter-University West zone Youth festival at RTMU, Nagpur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21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0630181"/>
              </p:ext>
            </p:extLst>
          </p:nvPr>
        </p:nvGraphicFramePr>
        <p:xfrm>
          <a:off x="407368" y="857232"/>
          <a:ext cx="11449272" cy="5743506"/>
        </p:xfrm>
        <a:graphic>
          <a:graphicData uri="http://schemas.openxmlformats.org/drawingml/2006/table">
            <a:tbl>
              <a:tblPr/>
              <a:tblGrid>
                <a:gridCol w="812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3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2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957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00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381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Sr. No.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Name of the award / medal</a:t>
                      </a:r>
                      <a:endParaRPr lang="en-US" sz="12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Team / Individual</a:t>
                      </a:r>
                      <a:endParaRPr lang="en-US" sz="12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Level of competition (University / State / National / International)</a:t>
                      </a:r>
                      <a:endParaRPr lang="en-US" sz="12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Nature of competition</a:t>
                      </a:r>
                      <a:endParaRPr lang="en-US" sz="1200" dirty="0">
                        <a:solidFill>
                          <a:srgbClr val="FF0000"/>
                        </a:solidFill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2nd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University,Yuth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Festival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Folk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2nd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University,Yuth Festival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Installation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National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Owened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General Championship All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india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level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Ratlam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MP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2nd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State, CM </a:t>
                      </a:r>
                      <a:r>
                        <a:rPr lang="en-US" sz="1100" b="1" dirty="0" err="1">
                          <a:latin typeface="Rockwell" panose="02060603020205020403" pitchFamily="18" charset="0"/>
                          <a:cs typeface="Times New Roman" pitchFamily="18" charset="0"/>
                        </a:rPr>
                        <a:t>Chashak</a:t>
                      </a:r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latin typeface="Rockwell" panose="02060603020205020403" pitchFamily="18" charset="0"/>
                          <a:cs typeface="Times New Roman" pitchFamily="18" charset="0"/>
                        </a:rPr>
                        <a:t>Ichalkarnji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Singing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2nd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State, CM Chashak Ichalkarnji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Solo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State, CM Chashak Ichalkarnji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State, </a:t>
                      </a:r>
                      <a:r>
                        <a:rPr lang="en-US" sz="1100" b="1" dirty="0" err="1">
                          <a:latin typeface="Rockwell" panose="02060603020205020403" pitchFamily="18" charset="0"/>
                          <a:cs typeface="Times New Roman" pitchFamily="18" charset="0"/>
                        </a:rPr>
                        <a:t>Yuva</a:t>
                      </a:r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latin typeface="Rockwell" panose="02060603020205020403" pitchFamily="18" charset="0"/>
                          <a:cs typeface="Times New Roman" pitchFamily="18" charset="0"/>
                        </a:rPr>
                        <a:t>Spandhan</a:t>
                      </a:r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latin typeface="Rockwell" panose="02060603020205020403" pitchFamily="18" charset="0"/>
                          <a:cs typeface="Times New Roman" pitchFamily="18" charset="0"/>
                        </a:rPr>
                        <a:t>Ichalkaranji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dirty="0">
                          <a:latin typeface="Rockwell" panose="02060603020205020403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3rd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 Level, Purushottam Karandak Pune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2nd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State,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Csiber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College Kolhapur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State,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Vasant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Karandak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Pune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State,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Vasant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Karandak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Pune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Street Play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State,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Vasant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Karandak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Pune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Photography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State, Vibrant Dance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Chamionship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SGUniversity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State, Vibrant Dance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Chamionship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SGUniversity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Photography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University, Youth Festival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Spot Painting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University, Youth Festival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Rangoli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9601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2nd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University, Youth Festival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Western Solo Instrument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State, Yuvak Biradari Aitvade Khurd</a:t>
                      </a: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Group Dance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1683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Rockwell" panose="02060603020205020403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1st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Individual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National,Inter-Uni.Qawwali Competition</a:t>
                      </a:r>
                      <a:endParaRPr lang="en-US" sz="1100" b="1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rgbClr val="000000"/>
                          </a:solidFill>
                          <a:latin typeface="Rockwell" panose="02060603020205020403" pitchFamily="18" charset="0"/>
                          <a:cs typeface="Times New Roman" pitchFamily="18" charset="0"/>
                        </a:rPr>
                        <a:t>Qawwali</a:t>
                      </a:r>
                      <a:endParaRPr lang="en-US" sz="1100" b="1" dirty="0">
                        <a:latin typeface="Rockwell" panose="02060603020205020403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809720" y="142852"/>
            <a:ext cx="8686800" cy="53340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2019-20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BF4640-9BB1-C5C9-38A9-0EE3D225224C}"/>
              </a:ext>
            </a:extLst>
          </p:cNvPr>
          <p:cNvSpPr/>
          <p:nvPr/>
        </p:nvSpPr>
        <p:spPr>
          <a:xfrm>
            <a:off x="1809720" y="0"/>
            <a:ext cx="8686800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ockwell" pitchFamily="18" charset="0"/>
              </a:rPr>
              <a:t>2019-20</a:t>
            </a:r>
            <a:endParaRPr lang="en-IN" sz="2400" b="1" dirty="0">
              <a:latin typeface="Rockwell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CC77AB-EDC4-0B3A-06C3-5D926EECA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692696"/>
            <a:ext cx="3863503" cy="597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4AED48-1C34-CFEB-6544-484932DB7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137"/>
          <a:stretch/>
        </p:blipFill>
        <p:spPr>
          <a:xfrm>
            <a:off x="4239887" y="692696"/>
            <a:ext cx="3728321" cy="597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0F144B-CAAD-843A-89C4-1B26361765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6"/>
          <a:stretch/>
        </p:blipFill>
        <p:spPr>
          <a:xfrm>
            <a:off x="8128319" y="692696"/>
            <a:ext cx="3728321" cy="5882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94842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09F19AB-6D16-5525-FB3E-6324B1A9D252}"/>
              </a:ext>
            </a:extLst>
          </p:cNvPr>
          <p:cNvGrpSpPr/>
          <p:nvPr/>
        </p:nvGrpSpPr>
        <p:grpSpPr>
          <a:xfrm>
            <a:off x="277286" y="908720"/>
            <a:ext cx="11637428" cy="5688632"/>
            <a:chOff x="263352" y="692696"/>
            <a:chExt cx="11637428" cy="56886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968B770-ADB0-3B5D-38DD-DE08D2A94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00938" y="692696"/>
              <a:ext cx="3602712" cy="56886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35CD78FA-44CB-9312-6BD1-8C5B91066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-9610" t="-234" r="9610" b="234"/>
            <a:stretch/>
          </p:blipFill>
          <p:spPr>
            <a:xfrm>
              <a:off x="8298068" y="692696"/>
              <a:ext cx="3602712" cy="56886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4DBC07D6-65DF-4622-EB63-5DBB057AB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3352" y="692696"/>
              <a:ext cx="3843168" cy="56886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A72EC0-64CF-4E42-3B27-F3D1D6A7725C}"/>
              </a:ext>
            </a:extLst>
          </p:cNvPr>
          <p:cNvSpPr/>
          <p:nvPr/>
        </p:nvSpPr>
        <p:spPr>
          <a:xfrm>
            <a:off x="1872828" y="260648"/>
            <a:ext cx="8686800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ockwell" pitchFamily="18" charset="0"/>
              </a:rPr>
              <a:t>2019-20</a:t>
            </a:r>
            <a:endParaRPr lang="en-IN" sz="2400" b="1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03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020963-AE83-90E6-F328-7C4A65E8F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56"/>
          <a:stretch/>
        </p:blipFill>
        <p:spPr>
          <a:xfrm rot="16200000">
            <a:off x="266283" y="744529"/>
            <a:ext cx="5904664" cy="6089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2868D6-E07A-3680-585D-AAA3210EF7E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894" t="6568" r="15019" b="7264"/>
          <a:stretch/>
        </p:blipFill>
        <p:spPr>
          <a:xfrm rot="16200000">
            <a:off x="6314320" y="1037795"/>
            <a:ext cx="5904662" cy="5502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961C04E-5AEE-2A8F-28E9-D568042C1E0E}"/>
              </a:ext>
            </a:extLst>
          </p:cNvPr>
          <p:cNvSpPr/>
          <p:nvPr/>
        </p:nvSpPr>
        <p:spPr>
          <a:xfrm>
            <a:off x="1872828" y="260648"/>
            <a:ext cx="8686800" cy="42860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Rockwell" pitchFamily="18" charset="0"/>
              </a:rPr>
              <a:t>2019-20</a:t>
            </a:r>
            <a:endParaRPr lang="en-IN" sz="2400" b="1" dirty="0"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9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362</Words>
  <Application>Microsoft Office PowerPoint</Application>
  <PresentationFormat>Custom</PresentationFormat>
  <Paragraphs>124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176</cp:revision>
  <cp:lastPrinted>2025-02-20T14:33:28Z</cp:lastPrinted>
  <dcterms:created xsi:type="dcterms:W3CDTF">2006-08-16T00:00:00Z</dcterms:created>
  <dcterms:modified xsi:type="dcterms:W3CDTF">2025-02-21T04:04:44Z</dcterms:modified>
</cp:coreProperties>
</file>