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6" r:id="rId2"/>
    <p:sldId id="317" r:id="rId3"/>
    <p:sldId id="318" r:id="rId4"/>
    <p:sldId id="299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14B1C2"/>
    <a:srgbClr val="FF6699"/>
    <a:srgbClr val="339933"/>
    <a:srgbClr val="FFFF00"/>
    <a:srgbClr val="FFFF66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8" y="-5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ABCF7B1-31DC-46E9-B012-5356F8178E71}" type="datetimeFigureOut">
              <a:rPr lang="en-US" smtClean="0"/>
              <a:pPr/>
              <a:t>2/21/2025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F77E753-6890-452F-9CC4-F53891251ED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6A15A6-DF52-55C9-EAE8-043800490C83}"/>
              </a:ext>
            </a:extLst>
          </p:cNvPr>
          <p:cNvSpPr txBox="1"/>
          <p:nvPr/>
        </p:nvSpPr>
        <p:spPr>
          <a:xfrm>
            <a:off x="3049250" y="332656"/>
            <a:ext cx="6093500" cy="530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International Level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F1C76E-445A-874E-446D-A383C93A8C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384" y="1059173"/>
            <a:ext cx="5340363" cy="4170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xmlns="" id="{9F0B0221-7F05-452B-B93E-DF8E312F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9" y="5655619"/>
            <a:ext cx="5832648" cy="869725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Mahesh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Gavandi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Tushar Patil, Swapnil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Jantre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&amp; Yashraj Patankar selected in Shivaji University team for AIU Youth Festival at Lovely Professional University, Punjab.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86C15E4-5CE2-91D6-51AB-280FB3F649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091015"/>
            <a:ext cx="5534285" cy="41700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7D37E38C-1331-F169-6283-9FC0046A2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280" y="5736570"/>
            <a:ext cx="5534285" cy="606256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College team selected for International Level Competition in Bhutan.</a:t>
            </a:r>
            <a:endParaRPr kumimoji="0" lang="en-IN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74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FFE470-392D-FDD5-0BEC-73D291A1D419}"/>
              </a:ext>
            </a:extLst>
          </p:cNvPr>
          <p:cNvSpPr txBox="1"/>
          <p:nvPr/>
        </p:nvSpPr>
        <p:spPr>
          <a:xfrm>
            <a:off x="3143672" y="116632"/>
            <a:ext cx="6093500" cy="530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National Level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FCF20D5-86CE-40AF-4594-1817E611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952465"/>
            <a:ext cx="5616624" cy="45647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2372F54-57F5-1FB3-2D70-EC2B93425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6040" y="952465"/>
            <a:ext cx="5133758" cy="43487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xmlns="" id="{B0A7F789-DE4C-4AFF-0E7E-8828C1EA8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293" y="5592659"/>
            <a:ext cx="5133758" cy="869725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Our students selected in Shivaji University team for 36th Inter-University National Youth Festival at Jain University, Banglore.</a:t>
            </a:r>
            <a:endParaRPr kumimoji="0" lang="en-IN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EAD3D02-CB97-2372-E367-901FA83D9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5856128"/>
            <a:ext cx="5616624" cy="606256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Won National Level General Championship at Bharat Cultural Event, Ratlam (MP)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0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800B12B-570D-331A-B3D1-F4DF204EBD6C}"/>
              </a:ext>
            </a:extLst>
          </p:cNvPr>
          <p:cNvSpPr txBox="1"/>
          <p:nvPr/>
        </p:nvSpPr>
        <p:spPr>
          <a:xfrm>
            <a:off x="3049250" y="332656"/>
            <a:ext cx="6093500" cy="5305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West Zone Level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E0416D7-0B7C-2D51-DCF8-676C2A6256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369" y="1124744"/>
            <a:ext cx="5124400" cy="4392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519E5E5-B088-77BA-8079-C3ACB38ED3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527" b="10787"/>
          <a:stretch/>
        </p:blipFill>
        <p:spPr bwMode="auto">
          <a:xfrm>
            <a:off x="6456040" y="1124744"/>
            <a:ext cx="4896543" cy="44270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xmlns="" id="{FA320C03-CC30-640E-9FB7-986F72EFF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5655619"/>
            <a:ext cx="4980384" cy="869725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Our students selected in Shivaji University team for 36th Inter-University West zone Youth festival at Ganpat University, Gujrat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B6A3A669-0738-9BEB-7A30-837C5596A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52" y="5733256"/>
            <a:ext cx="5256582" cy="606256"/>
          </a:xfrm>
          <a:prstGeom prst="rect">
            <a:avLst/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Suchita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Tarlekar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participated in collage competition for 37</a:t>
            </a:r>
            <a:r>
              <a:rPr kumimoji="0" lang="en-US" sz="1600" b="0" i="0" u="none" strike="noStrike" kern="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Inter-University West zone Youth festival at RTMU, Nagpur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421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5697125"/>
              </p:ext>
            </p:extLst>
          </p:nvPr>
        </p:nvGraphicFramePr>
        <p:xfrm>
          <a:off x="452397" y="857232"/>
          <a:ext cx="10358510" cy="5791200"/>
        </p:xfrm>
        <a:graphic>
          <a:graphicData uri="http://schemas.openxmlformats.org/drawingml/2006/table">
            <a:tbl>
              <a:tblPr/>
              <a:tblGrid>
                <a:gridCol w="773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6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717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27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Rockwell" panose="02060603020205020403" pitchFamily="18" charset="0"/>
                          <a:cs typeface="Times New Roman" pitchFamily="18" charset="0"/>
                        </a:rPr>
                        <a:t>Sr. No.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Rockwell" panose="02060603020205020403" pitchFamily="18" charset="0"/>
                          <a:cs typeface="Times New Roman" pitchFamily="18" charset="0"/>
                        </a:rPr>
                        <a:t>Name of the award / medal</a:t>
                      </a:r>
                      <a:endParaRPr lang="en-US" sz="1400" dirty="0">
                        <a:solidFill>
                          <a:srgbClr val="FF0000"/>
                        </a:solidFill>
                        <a:latin typeface="Rockwell" panose="02060603020205020403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Rockwell" panose="02060603020205020403" pitchFamily="18" charset="0"/>
                          <a:cs typeface="Times New Roman" pitchFamily="18" charset="0"/>
                        </a:rPr>
                        <a:t>Team / Individual</a:t>
                      </a:r>
                      <a:endParaRPr lang="en-US" sz="1400" dirty="0">
                        <a:solidFill>
                          <a:srgbClr val="FF0000"/>
                        </a:solidFill>
                        <a:latin typeface="Rockwell" panose="02060603020205020403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Rockwell" panose="02060603020205020403" pitchFamily="18" charset="0"/>
                          <a:cs typeface="Times New Roman" pitchFamily="18" charset="0"/>
                        </a:rPr>
                        <a:t>Level of competition (University / State / National / International)</a:t>
                      </a:r>
                      <a:endParaRPr lang="en-US" sz="1400" dirty="0">
                        <a:solidFill>
                          <a:srgbClr val="FF0000"/>
                        </a:solidFill>
                        <a:latin typeface="Rockwell" panose="02060603020205020403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Rockwell" panose="02060603020205020403" pitchFamily="18" charset="0"/>
                          <a:cs typeface="Times New Roman" pitchFamily="18" charset="0"/>
                        </a:rPr>
                        <a:t>Nature of competition</a:t>
                      </a:r>
                      <a:endParaRPr lang="en-US" sz="1400" dirty="0">
                        <a:solidFill>
                          <a:srgbClr val="FF0000"/>
                        </a:solidFill>
                        <a:latin typeface="Rockwell" panose="02060603020205020403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Rockwell" panose="02060603020205020403" pitchFamily="18" charset="0"/>
                        </a:rPr>
                        <a:t>1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Shahid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Tukaram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Ombale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Vishesh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Kala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Sahitya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&amp;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Sanskrutic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Pravinya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Paritoshik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&amp;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Smrutichinha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SUK, University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Cultural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latin typeface="Rockwell" panose="02060603020205020403" pitchFamily="18" charset="0"/>
                        </a:rPr>
                        <a:t>2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2nd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University, SUK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Elocution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Rockwell" panose="02060603020205020403" pitchFamily="18" charset="0"/>
                        </a:rPr>
                        <a:t>3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3rd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University, SUK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Mimicry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latin typeface="Rockwell" panose="02060603020205020403" pitchFamily="18" charset="0"/>
                        </a:rPr>
                        <a:t>4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3rd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University, SUK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Kolas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Rockwell" panose="02060603020205020403" pitchFamily="18" charset="0"/>
                        </a:rPr>
                        <a:t>5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2nd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University, SUK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Rangoli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latin typeface="Rockwell" panose="02060603020205020403" pitchFamily="18" charset="0"/>
                        </a:rPr>
                        <a:t>6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2nd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University SUK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Matikam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Rockwell" panose="02060603020205020403" pitchFamily="18" charset="0"/>
                        </a:rPr>
                        <a:t>7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2nd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Madhyavarti Yuva Mahotsav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Hindi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Vaktrutva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latin typeface="Rockwell" panose="02060603020205020403" pitchFamily="18" charset="0"/>
                        </a:rPr>
                        <a:t>8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3rd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Madhyavarti Yuva Mahotsav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Mimicry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Rockwell" panose="02060603020205020403" pitchFamily="18" charset="0"/>
                        </a:rPr>
                        <a:t>9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3rd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Madhyavarti Yuva Mahotsav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Katarkam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52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latin typeface="Rockwell" panose="02060603020205020403" pitchFamily="18" charset="0"/>
                        </a:rPr>
                        <a:t>10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2nd</a:t>
                      </a:r>
                      <a:endParaRPr lang="en-US" sz="160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Individual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Madhyavarti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Yuva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Rockwell" panose="02060603020205020403" pitchFamily="18" charset="0"/>
                        </a:rPr>
                        <a:t>Mahotsav</a:t>
                      </a:r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latin typeface="Rockwell" panose="020606030202050204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09720" y="142852"/>
            <a:ext cx="8686800" cy="533400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itchFamily="18" charset="0"/>
                <a:ea typeface="+mn-ea"/>
                <a:cs typeface="+mn-cs"/>
              </a:rPr>
              <a:t>2020-21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5650</TotalTime>
  <Words>222</Words>
  <Application>Microsoft Office PowerPoint</Application>
  <PresentationFormat>Custom</PresentationFormat>
  <Paragraphs>64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176</cp:revision>
  <cp:lastPrinted>2025-02-20T14:33:28Z</cp:lastPrinted>
  <dcterms:created xsi:type="dcterms:W3CDTF">2006-08-16T00:00:00Z</dcterms:created>
  <dcterms:modified xsi:type="dcterms:W3CDTF">2025-02-21T04:06:05Z</dcterms:modified>
</cp:coreProperties>
</file>