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5" r:id="rId2"/>
    <p:sldId id="317" r:id="rId3"/>
    <p:sldId id="318" r:id="rId4"/>
    <p:sldId id="298" r:id="rId5"/>
    <p:sldId id="293" r:id="rId6"/>
    <p:sldId id="285" r:id="rId7"/>
    <p:sldId id="273" r:id="rId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14B1C2"/>
    <a:srgbClr val="FF6699"/>
    <a:srgbClr val="339933"/>
    <a:srgbClr val="FFFF00"/>
    <a:srgbClr val="FFFF66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08" y="-51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ABCF7B1-31DC-46E9-B012-5356F8178E71}" type="datetimeFigureOut">
              <a:rPr lang="en-US" smtClean="0"/>
              <a:pPr/>
              <a:t>2/21/2025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F77E753-6890-452F-9CC4-F53891251ED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228600"/>
            <a:ext cx="8763000" cy="685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Achievements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Awards and Recognition: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3600" y="6349093"/>
            <a:ext cx="8534400" cy="476250"/>
          </a:xfrm>
          <a:prstGeom prst="rect">
            <a:avLst/>
          </a:prstGeom>
          <a:solidFill>
            <a:srgbClr val="002060">
              <a:alpha val="78000"/>
            </a:srgbClr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Roboto Slab" charset="0"/>
              </a:rPr>
              <a:t>Cultural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charset="0"/>
                <a:ea typeface="+mn-ea"/>
                <a:cs typeface="Times New Roman" panose="02020603050405020304" pitchFamily="18" charset="0"/>
                <a:sym typeface="Roboto Slab" charset="0"/>
              </a:rPr>
              <a:t>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Roboto Slab" charset="0"/>
              </a:rPr>
              <a:t>Department of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Roboto Slab" charset="0"/>
              </a:rPr>
              <a:t>D.K.A.S.C.College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Roboto Slab" charset="0"/>
              </a:rPr>
              <a:t> Ichalkaranji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33CFDAD-6E73-2470-D401-B87806A6E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39000"/>
            <a:ext cx="1584000" cy="1980000"/>
          </a:xfrm>
          <a:prstGeom prst="rect">
            <a:avLst/>
          </a:prstGeom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CDF9903-E55E-353C-36B9-12AFF7CF7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5720" y="1196752"/>
            <a:ext cx="4853608" cy="4678339"/>
          </a:xfrm>
          <a:prstGeom prst="rect">
            <a:avLst/>
          </a:prstGeom>
          <a:ln>
            <a:noFill/>
          </a:ln>
          <a:effectLst>
            <a:glow rad="228600">
              <a:schemeClr val="tx1">
                <a:lumMod val="50000"/>
                <a:lumOff val="50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42813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7FFE470-392D-FDD5-0BEC-73D291A1D419}"/>
              </a:ext>
            </a:extLst>
          </p:cNvPr>
          <p:cNvSpPr txBox="1"/>
          <p:nvPr/>
        </p:nvSpPr>
        <p:spPr>
          <a:xfrm>
            <a:off x="3143672" y="116632"/>
            <a:ext cx="6093500" cy="5305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National Level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FCF20D5-86CE-40AF-4594-1817E6111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376" y="952465"/>
            <a:ext cx="5616624" cy="45647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2372F54-57F5-1FB3-2D70-EC2B934250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6040" y="952465"/>
            <a:ext cx="5133758" cy="43487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xmlns="" id="{B0A7F789-DE4C-4AFF-0E7E-8828C1EA8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0293" y="5592659"/>
            <a:ext cx="5133758" cy="869725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  <a:headEnd/>
            <a:tailEnd/>
          </a:ln>
          <a:effectLst/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Our students selected in Shivaji University team for 36th Inter-University National Youth Festival at Jain University, Banglore.</a:t>
            </a: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xmlns="" id="{9EAD3D02-CB97-2372-E367-901FA83D9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5856128"/>
            <a:ext cx="5616624" cy="606256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  <a:headEnd/>
            <a:tailEnd/>
          </a:ln>
          <a:effectLst/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Won National Level General Championship at Bharat Cultural Event, Ratlam (MP)</a:t>
            </a:r>
            <a:endParaRPr kumimoji="0" lang="en-I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8006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800B12B-570D-331A-B3D1-F4DF204EBD6C}"/>
              </a:ext>
            </a:extLst>
          </p:cNvPr>
          <p:cNvSpPr txBox="1"/>
          <p:nvPr/>
        </p:nvSpPr>
        <p:spPr>
          <a:xfrm>
            <a:off x="3049250" y="332656"/>
            <a:ext cx="6093500" cy="5305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West Zone Level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E0416D7-0B7C-2D51-DCF8-676C2A6256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369" y="1124744"/>
            <a:ext cx="5124400" cy="4392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519E5E5-B088-77BA-8079-C3ACB38ED3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527" b="10787"/>
          <a:stretch/>
        </p:blipFill>
        <p:spPr bwMode="auto">
          <a:xfrm>
            <a:off x="6456040" y="1124744"/>
            <a:ext cx="4896543" cy="44270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xmlns="" id="{FA320C03-CC30-640E-9FB7-986F72EFF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5655619"/>
            <a:ext cx="4980384" cy="869725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  <a:headEnd/>
            <a:tailEnd/>
          </a:ln>
          <a:effectLst/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Our students selected in Shivaji University team for 36th Inter-University West zone Youth festival at Ganpat University, Gujrat</a:t>
            </a:r>
            <a:endParaRPr kumimoji="0" lang="en-I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xmlns="" id="{B6A3A669-0738-9BEB-7A30-837C5596A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9352" y="5733256"/>
            <a:ext cx="5256582" cy="606256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  <a:headEnd/>
            <a:tailEnd/>
          </a:ln>
          <a:effectLst/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Suchita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Tarlekar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participated in collage competition for 37</a:t>
            </a:r>
            <a:r>
              <a:rPr kumimoji="0" lang="en-US" sz="1600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th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Inter-University West zone Youth festival at RTMU, Nagpur</a:t>
            </a:r>
            <a:endParaRPr kumimoji="0" lang="en-I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4216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9090001"/>
              </p:ext>
            </p:extLst>
          </p:nvPr>
        </p:nvGraphicFramePr>
        <p:xfrm>
          <a:off x="452398" y="857232"/>
          <a:ext cx="11501517" cy="5882640"/>
        </p:xfrm>
        <a:graphic>
          <a:graphicData uri="http://schemas.openxmlformats.org/drawingml/2006/table">
            <a:tbl>
              <a:tblPr/>
              <a:tblGrid>
                <a:gridCol w="7143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11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92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003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2864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27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Sr. No.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Name of the award / medal</a:t>
                      </a:r>
                      <a:endParaRPr lang="en-US" sz="1600" dirty="0">
                        <a:solidFill>
                          <a:srgbClr val="FF0000"/>
                        </a:solidFill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Team / Individual</a:t>
                      </a:r>
                      <a:endParaRPr lang="en-US" sz="1600" dirty="0">
                        <a:solidFill>
                          <a:srgbClr val="FF0000"/>
                        </a:solidFill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Level of competition (University / State / National / International)</a:t>
                      </a:r>
                      <a:endParaRPr lang="en-US" sz="1600" dirty="0">
                        <a:solidFill>
                          <a:srgbClr val="FF0000"/>
                        </a:solidFill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Nature of competition</a:t>
                      </a:r>
                      <a:endParaRPr lang="en-US" sz="1600" dirty="0">
                        <a:solidFill>
                          <a:srgbClr val="FF0000"/>
                        </a:solidFill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52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latin typeface="Rockwell" panose="02060603020205020403" pitchFamily="18" charset="0"/>
                        </a:rPr>
                        <a:t>1</a:t>
                      </a:r>
                      <a:endParaRPr lang="en-US" sz="1400" dirty="0">
                        <a:latin typeface="Rockwell" panose="020606030202050204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Gold Medal/ 1st Rank</a:t>
                      </a:r>
                      <a:endParaRPr lang="en-US" sz="1400">
                        <a:latin typeface="Rockwell" panose="020606030202050204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Team</a:t>
                      </a:r>
                      <a:endParaRPr lang="en-US" sz="1400">
                        <a:latin typeface="Rockwell" panose="020606030202050204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University</a:t>
                      </a:r>
                      <a:endParaRPr lang="en-US" sz="1400">
                        <a:latin typeface="Rockwell" panose="020606030202050204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Kolhapur District Youth Festival One Act play</a:t>
                      </a:r>
                      <a:endParaRPr lang="en-US" sz="1400">
                        <a:latin typeface="Rockwell" panose="020606030202050204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523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Rockwell" panose="02060603020205020403" pitchFamily="18" charset="0"/>
                        </a:rPr>
                        <a:t>2</a:t>
                      </a:r>
                      <a:endParaRPr lang="en-US" sz="1400" dirty="0">
                        <a:latin typeface="Rockwell" panose="020606030202050204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Gold Medal/1st Rank</a:t>
                      </a:r>
                      <a:endParaRPr lang="en-US" sz="1400">
                        <a:latin typeface="Rockwell" panose="020606030202050204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Team</a:t>
                      </a:r>
                      <a:endParaRPr lang="en-US" sz="1400">
                        <a:latin typeface="Rockwell" panose="020606030202050204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University</a:t>
                      </a:r>
                      <a:endParaRPr lang="en-US" sz="1400" dirty="0">
                        <a:latin typeface="Rockwell" panose="020606030202050204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Kolhapur District Youth Festival(Mime)</a:t>
                      </a:r>
                      <a:endParaRPr lang="en-US" sz="1400">
                        <a:latin typeface="Rockwell" panose="020606030202050204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52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latin typeface="Rockwell" panose="02060603020205020403" pitchFamily="18" charset="0"/>
                        </a:rPr>
                        <a:t>3</a:t>
                      </a:r>
                      <a:endParaRPr lang="en-US" sz="1400" dirty="0">
                        <a:latin typeface="Rockwell" panose="020606030202050204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Gold Medal/1 st Rank</a:t>
                      </a:r>
                      <a:endParaRPr lang="en-US" sz="1400">
                        <a:latin typeface="Rockwell" panose="020606030202050204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Team</a:t>
                      </a:r>
                      <a:endParaRPr lang="en-US" sz="1400">
                        <a:latin typeface="Rockwell" panose="020606030202050204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University</a:t>
                      </a:r>
                      <a:endParaRPr lang="en-US" sz="1400">
                        <a:latin typeface="Rockwell" panose="020606030202050204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Kolhapur District Youth Festival (Group Installation)</a:t>
                      </a:r>
                      <a:endParaRPr lang="en-US" sz="1400">
                        <a:latin typeface="Rockwell" panose="020606030202050204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5232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Rockwell" panose="02060603020205020403" pitchFamily="18" charset="0"/>
                        </a:rPr>
                        <a:t>4</a:t>
                      </a:r>
                      <a:endParaRPr lang="en-US" sz="1400">
                        <a:latin typeface="Rockwell" panose="020606030202050204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Bronze Medal</a:t>
                      </a:r>
                      <a:endParaRPr lang="en-US" sz="1400" dirty="0">
                        <a:latin typeface="Rockwell" panose="020606030202050204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Team</a:t>
                      </a:r>
                      <a:endParaRPr lang="en-US" sz="1400">
                        <a:latin typeface="Rockwell" panose="020606030202050204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University</a:t>
                      </a:r>
                      <a:endParaRPr lang="en-US" sz="1400" dirty="0">
                        <a:latin typeface="Rockwell" panose="020606030202050204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Kolhapur District Youth Festival(Street Play)</a:t>
                      </a:r>
                      <a:endParaRPr lang="en-US" sz="1400">
                        <a:latin typeface="Rockwell" panose="020606030202050204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52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>
                          <a:latin typeface="Rockwell" panose="02060603020205020403" pitchFamily="18" charset="0"/>
                        </a:rPr>
                        <a:t>5</a:t>
                      </a:r>
                      <a:endParaRPr lang="en-US" sz="1400">
                        <a:latin typeface="Rockwell" panose="020606030202050204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4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Silver Medal</a:t>
                      </a:r>
                      <a:endParaRPr lang="en-US" sz="1400" dirty="0">
                        <a:latin typeface="Rockwell" panose="02060603020205020403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Individual</a:t>
                      </a:r>
                      <a:endParaRPr lang="en-US" sz="1400">
                        <a:latin typeface="Rockwell" panose="02060603020205020403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University</a:t>
                      </a:r>
                      <a:endParaRPr lang="en-US" sz="1400" dirty="0">
                        <a:latin typeface="Rockwell" panose="02060603020205020403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4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Spot Painting</a:t>
                      </a:r>
                      <a:endParaRPr lang="en-US" sz="1400">
                        <a:latin typeface="Rockwell" panose="02060603020205020403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5232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Rockwell" panose="02060603020205020403" pitchFamily="18" charset="0"/>
                        </a:rPr>
                        <a:t>6</a:t>
                      </a:r>
                      <a:endParaRPr lang="en-US" sz="1400">
                        <a:latin typeface="Rockwell" panose="020606030202050204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Gold Medal</a:t>
                      </a:r>
                      <a:endParaRPr lang="en-US" sz="1400" dirty="0">
                        <a:latin typeface="Rockwell" panose="020606030202050204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Individual</a:t>
                      </a:r>
                      <a:endParaRPr lang="en-US" sz="1400">
                        <a:latin typeface="Rockwell" panose="020606030202050204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University</a:t>
                      </a:r>
                      <a:endParaRPr lang="en-US" sz="1400">
                        <a:latin typeface="Rockwell" panose="020606030202050204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Central Youth Festival Mehandi</a:t>
                      </a:r>
                      <a:endParaRPr lang="en-US" sz="1400">
                        <a:latin typeface="Rockwell" panose="020606030202050204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52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>
                          <a:latin typeface="Rockwell" panose="02060603020205020403" pitchFamily="18" charset="0"/>
                        </a:rPr>
                        <a:t>7</a:t>
                      </a:r>
                      <a:endParaRPr lang="en-US" sz="1400">
                        <a:latin typeface="Rockwell" panose="020606030202050204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4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Consolation</a:t>
                      </a:r>
                      <a:endParaRPr lang="en-US" sz="1400" dirty="0">
                        <a:latin typeface="Rockwell" panose="02060603020205020403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Individual</a:t>
                      </a:r>
                      <a:endParaRPr lang="en-US" sz="1400" dirty="0">
                        <a:latin typeface="Rockwell" panose="02060603020205020403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University</a:t>
                      </a:r>
                      <a:endParaRPr lang="en-US" sz="1400">
                        <a:latin typeface="Rockwell" panose="02060603020205020403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4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Central Youth Festival Collage</a:t>
                      </a:r>
                      <a:endParaRPr lang="en-US" sz="1400">
                        <a:latin typeface="Rockwell" panose="02060603020205020403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5232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Rockwell" panose="02060603020205020403" pitchFamily="18" charset="0"/>
                        </a:rPr>
                        <a:t>8</a:t>
                      </a:r>
                      <a:endParaRPr lang="en-US" sz="1400">
                        <a:latin typeface="Rockwell" panose="020606030202050204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Gold Medal</a:t>
                      </a:r>
                      <a:endParaRPr lang="en-US" sz="1400">
                        <a:latin typeface="Rockwell" panose="020606030202050204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Individual</a:t>
                      </a:r>
                      <a:endParaRPr lang="en-US" sz="1400" dirty="0">
                        <a:latin typeface="Rockwell" panose="020606030202050204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University</a:t>
                      </a:r>
                      <a:endParaRPr lang="en-US" sz="1400" dirty="0">
                        <a:latin typeface="Rockwell" panose="020606030202050204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Central Youth Festival Clay Modeling</a:t>
                      </a:r>
                      <a:endParaRPr lang="en-US" sz="1400">
                        <a:latin typeface="Rockwell" panose="020606030202050204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52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>
                          <a:latin typeface="Rockwell" panose="02060603020205020403" pitchFamily="18" charset="0"/>
                        </a:rPr>
                        <a:t>9</a:t>
                      </a:r>
                      <a:endParaRPr lang="en-US" sz="1400">
                        <a:latin typeface="Rockwell" panose="020606030202050204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Gold Medal</a:t>
                      </a:r>
                      <a:endParaRPr lang="en-US" sz="1400">
                        <a:latin typeface="Rockwell" panose="020606030202050204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Team</a:t>
                      </a:r>
                      <a:endParaRPr lang="en-US" sz="1400">
                        <a:latin typeface="Rockwell" panose="020606030202050204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Other Institution State Level</a:t>
                      </a:r>
                      <a:endParaRPr lang="en-US" sz="1400" dirty="0">
                        <a:latin typeface="Rockwell" panose="020606030202050204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Purshottam Karandak</a:t>
                      </a:r>
                      <a:endParaRPr lang="en-US" sz="1400">
                        <a:latin typeface="Rockwell" panose="020606030202050204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5232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Rockwell" panose="02060603020205020403" pitchFamily="18" charset="0"/>
                        </a:rPr>
                        <a:t>10</a:t>
                      </a:r>
                      <a:endParaRPr lang="en-US" sz="1400">
                        <a:latin typeface="Rockwell" panose="020606030202050204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Gold Medal</a:t>
                      </a:r>
                      <a:endParaRPr lang="en-US" sz="1400">
                        <a:latin typeface="Rockwell" panose="020606030202050204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Team</a:t>
                      </a:r>
                      <a:endParaRPr lang="en-US" sz="1400">
                        <a:latin typeface="Rockwell" panose="020606030202050204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Other Institution State Level</a:t>
                      </a:r>
                      <a:endParaRPr lang="en-US" sz="1400" dirty="0">
                        <a:latin typeface="Rockwell" panose="020606030202050204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Sharad Mahotsav</a:t>
                      </a:r>
                      <a:endParaRPr lang="en-US" sz="1400">
                        <a:latin typeface="Rockwell" panose="020606030202050204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52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>
                          <a:latin typeface="Rockwell" panose="02060603020205020403" pitchFamily="18" charset="0"/>
                        </a:rPr>
                        <a:t>11</a:t>
                      </a:r>
                      <a:endParaRPr lang="en-US" sz="1400">
                        <a:latin typeface="Rockwell" panose="020606030202050204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4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Gold Medal</a:t>
                      </a:r>
                      <a:endParaRPr lang="en-US" sz="1400">
                        <a:latin typeface="Rockwell" panose="02060603020205020403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Team</a:t>
                      </a:r>
                      <a:endParaRPr lang="en-US" sz="1400">
                        <a:latin typeface="Rockwell" panose="02060603020205020403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Other Institution State Level</a:t>
                      </a:r>
                      <a:endParaRPr lang="en-US" sz="1400" dirty="0">
                        <a:latin typeface="Rockwell" panose="02060603020205020403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Rasavanti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Karandak</a:t>
                      </a:r>
                      <a:endParaRPr lang="en-US" sz="1400" dirty="0">
                        <a:latin typeface="Rockwell" panose="02060603020205020403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5232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Rockwell" panose="02060603020205020403" pitchFamily="18" charset="0"/>
                        </a:rPr>
                        <a:t>12</a:t>
                      </a:r>
                      <a:endParaRPr lang="en-US" sz="1400">
                        <a:latin typeface="Rockwell" panose="020606030202050204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1st</a:t>
                      </a:r>
                      <a:endParaRPr lang="en-US" sz="1400">
                        <a:latin typeface="Rockwell" panose="020606030202050204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Individual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SUK</a:t>
                      </a:r>
                      <a:endParaRPr lang="en-US" sz="1400">
                        <a:latin typeface="Rockwell" panose="020606030202050204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2021-22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Vivek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 Magazine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Competition,Rank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 1st Interview</a:t>
                      </a:r>
                      <a:endParaRPr lang="en-US" sz="1400" dirty="0">
                        <a:latin typeface="Rockwell" panose="020606030202050204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52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>
                          <a:latin typeface="Rockwell" panose="02060603020205020403" pitchFamily="18" charset="0"/>
                        </a:rPr>
                        <a:t>13</a:t>
                      </a:r>
                      <a:endParaRPr lang="en-US" sz="1400">
                        <a:latin typeface="Rockwell" panose="020606030202050204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3rd</a:t>
                      </a:r>
                      <a:endParaRPr lang="en-US" sz="1400">
                        <a:latin typeface="Rockwell" panose="020606030202050204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Individual</a:t>
                      </a:r>
                      <a:endParaRPr lang="en-US" sz="1400" dirty="0">
                        <a:latin typeface="Rockwell" panose="020606030202050204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SUK</a:t>
                      </a:r>
                      <a:endParaRPr lang="en-US" sz="1400">
                        <a:latin typeface="Rockwell" panose="020606030202050204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2021-22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Vivek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 Magazine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Competition,Rank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 3rd Biographical Sketch</a:t>
                      </a:r>
                      <a:endParaRPr lang="en-US" sz="1400" dirty="0">
                        <a:latin typeface="Rockwell" panose="020606030202050204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809720" y="142852"/>
            <a:ext cx="8686800" cy="53340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2021-22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595274" y="5942531"/>
            <a:ext cx="1111735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ckwell" panose="02060603020205020403" pitchFamily="18" charset="0"/>
                <a:ea typeface="Calibri" pitchFamily="34" charset="0"/>
                <a:cs typeface="Times New Roman" pitchFamily="18" charset="0"/>
              </a:rPr>
              <a:t>One day online workshop on 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ckwell" panose="02060603020205020403" pitchFamily="18" charset="0"/>
                <a:ea typeface="Calibri" pitchFamily="34" charset="0"/>
                <a:cs typeface="Times New Roman" pitchFamily="18" charset="0"/>
              </a:rPr>
              <a:t>‘Dance and Drama Training’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ckwell" panose="02060603020205020403" pitchFamily="18" charset="0"/>
                <a:ea typeface="Calibri" pitchFamily="34" charset="0"/>
                <a:cs typeface="Times New Roman" pitchFamily="18" charset="0"/>
              </a:rPr>
              <a:t> organized under 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ckwell" panose="02060603020205020403" pitchFamily="18" charset="0"/>
                <a:ea typeface="Calibri" pitchFamily="34" charset="0"/>
                <a:cs typeface="Times New Roman" pitchFamily="18" charset="0"/>
              </a:rPr>
              <a:t>Lead College Scheme of 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ckwell" panose="02060603020205020403" pitchFamily="18" charset="0"/>
                <a:ea typeface="Calibri" pitchFamily="34" charset="0"/>
                <a:cs typeface="Times New Roman" pitchFamily="18" charset="0"/>
              </a:rPr>
              <a:t>Shivaji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ckwell" panose="02060603020205020403" pitchFamily="18" charset="0"/>
                <a:ea typeface="Calibri" pitchFamily="34" charset="0"/>
                <a:cs typeface="Times New Roman" pitchFamily="18" charset="0"/>
              </a:rPr>
              <a:t> University, Kolhapur.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ckwell" panose="02060603020205020403" pitchFamily="18" charset="0"/>
                <a:ea typeface="Calibri" pitchFamily="34" charset="0"/>
                <a:cs typeface="Times New Roman" pitchFamily="18" charset="0"/>
              </a:rPr>
              <a:t> The online workshop will be held at our college on </a:t>
            </a:r>
            <a:r>
              <a:rPr kumimoji="0" lang="en-US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ckwell" panose="02060603020205020403" pitchFamily="18" charset="0"/>
                <a:ea typeface="Calibri" pitchFamily="34" charset="0"/>
                <a:cs typeface="Times New Roman" pitchFamily="18" charset="0"/>
              </a:rPr>
              <a:t>Friday, 21</a:t>
            </a:r>
            <a:r>
              <a:rPr kumimoji="0" lang="en-US" sz="1400" b="1" i="1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Rockwell" panose="02060603020205020403" pitchFamily="18" charset="0"/>
                <a:ea typeface="Calibri" pitchFamily="34" charset="0"/>
                <a:cs typeface="Times New Roman" pitchFamily="18" charset="0"/>
              </a:rPr>
              <a:t>st </a:t>
            </a:r>
            <a:r>
              <a:rPr kumimoji="0" lang="en-US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ckwell" panose="02060603020205020403" pitchFamily="18" charset="0"/>
                <a:ea typeface="Calibri" pitchFamily="34" charset="0"/>
                <a:cs typeface="Times New Roman" pitchFamily="18" charset="0"/>
              </a:rPr>
              <a:t>January, 2022</a:t>
            </a:r>
            <a:r>
              <a:rPr kumimoji="0" lang="en-US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0" name="Picture 2" descr="E:\2024-25\CULTURAL\2021-22\Cultural\Cultural 2022\Screenshot_20220121-104859_Meet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22" y="1428736"/>
            <a:ext cx="1944000" cy="4320000"/>
          </a:xfrm>
          <a:prstGeom prst="rect">
            <a:avLst/>
          </a:prstGeom>
          <a:noFill/>
        </p:spPr>
      </p:pic>
      <p:pic>
        <p:nvPicPr>
          <p:cNvPr id="48131" name="Picture 3" descr="E:\2024-25\CULTURAL\2021-22\Cultural\Cultural 2022\Screenshot_20220121-110844_Me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6976" y="1428736"/>
            <a:ext cx="1944000" cy="4320000"/>
          </a:xfrm>
          <a:prstGeom prst="rect">
            <a:avLst/>
          </a:prstGeom>
          <a:noFill/>
        </p:spPr>
      </p:pic>
      <p:pic>
        <p:nvPicPr>
          <p:cNvPr id="48132" name="Picture 4" descr="E:\2024-25\CULTURAL\2021-22\Cultural\Cultural 2022\Screenshot_20220121-110932_Meet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2992" y="1428736"/>
            <a:ext cx="1944000" cy="4320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809720" y="0"/>
            <a:ext cx="8686800" cy="428604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Rockwell" pitchFamily="18" charset="0"/>
              </a:rPr>
              <a:t>2021-22</a:t>
            </a:r>
            <a:endParaRPr lang="en-IN" sz="2400" b="1" dirty="0">
              <a:latin typeface="Rockwell" pitchFamily="18" charset="0"/>
            </a:endParaRPr>
          </a:p>
        </p:txBody>
      </p:sp>
      <p:pic>
        <p:nvPicPr>
          <p:cNvPr id="7" name="Picture 1" descr="E:\2024-25\CULTURAL\cultural web photos-20241026T094238Z-001\IMG-20241023-WA009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8" y="1500174"/>
            <a:ext cx="4473616" cy="3945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dmin\Desktop\Prize distribution on 25-5-2022\IMG_35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48" y="642918"/>
            <a:ext cx="5429289" cy="3567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528048" y="3841141"/>
            <a:ext cx="4251890" cy="369332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/>
                </a:solidFill>
                <a:latin typeface="Rockwell" pitchFamily="18" charset="0"/>
                <a:ea typeface="Times New Roman" pitchFamily="18" charset="0"/>
                <a:cs typeface="Times New Roman" pitchFamily="18" charset="0"/>
              </a:rPr>
              <a:t>Won varies prizes and shields</a:t>
            </a:r>
            <a:endParaRPr lang="en-US" dirty="0">
              <a:solidFill>
                <a:schemeClr val="tx1"/>
              </a:solidFill>
              <a:latin typeface="Rockwell" pitchFamily="18" charset="0"/>
              <a:cs typeface="Arial" pitchFamily="34" charset="0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238084" y="500042"/>
            <a:ext cx="5429288" cy="607223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9720" y="0"/>
            <a:ext cx="8686800" cy="428604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Rockwell" pitchFamily="18" charset="0"/>
              </a:rPr>
              <a:t>2021-22</a:t>
            </a:r>
            <a:endParaRPr lang="en-IN" sz="2400" b="1" dirty="0">
              <a:latin typeface="Rockwell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09522" y="714356"/>
            <a:ext cx="5238744" cy="38164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Rockwell" pitchFamily="18" charset="0"/>
                <a:cs typeface="Arial" pitchFamily="34" charset="0"/>
              </a:rPr>
              <a:t>Participation in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Rockwell" pitchFamily="18" charset="0"/>
                <a:cs typeface="Arial" pitchFamily="34" charset="0"/>
              </a:rPr>
              <a:t>Shivaji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Rockwell" pitchFamily="18" charset="0"/>
                <a:cs typeface="Arial" pitchFamily="34" charset="0"/>
              </a:rPr>
              <a:t> University, Kolhapur Central Youth Festival (2021-22):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Rockwell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ckwell" pitchFamily="18" charset="0"/>
                <a:cs typeface="Arial" pitchFamily="34" charset="0"/>
              </a:rPr>
              <a:t>A total of 40 students participated.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ckwell" pitchFamily="18" charset="0"/>
                <a:cs typeface="Arial" pitchFamily="34" charset="0"/>
              </a:rPr>
              <a:t>Achievements in group and individual events: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ckwell" pitchFamily="18" charset="0"/>
                <a:cs typeface="Arial" pitchFamily="34" charset="0"/>
              </a:rPr>
              <a:t>One Act Play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ckwell" pitchFamily="18" charset="0"/>
                <a:cs typeface="Arial" pitchFamily="34" charset="0"/>
              </a:rPr>
              <a:t> – Winner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ckwell" pitchFamily="18" charset="0"/>
                <a:cs typeface="Arial" pitchFamily="34" charset="0"/>
              </a:rPr>
              <a:t>Mime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ckwell" pitchFamily="18" charset="0"/>
                <a:cs typeface="Arial" pitchFamily="34" charset="0"/>
              </a:rPr>
              <a:t> – Winner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ckwell" pitchFamily="18" charset="0"/>
                <a:cs typeface="Arial" pitchFamily="34" charset="0"/>
              </a:rPr>
              <a:t>Street Play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ckwell" pitchFamily="18" charset="0"/>
                <a:cs typeface="Arial" pitchFamily="34" charset="0"/>
              </a:rPr>
              <a:t> – Winner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ckwell" pitchFamily="18" charset="0"/>
                <a:cs typeface="Arial" pitchFamily="34" charset="0"/>
              </a:rPr>
              <a:t>Group Installation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ckwell" pitchFamily="18" charset="0"/>
                <a:cs typeface="Arial" pitchFamily="34" charset="0"/>
              </a:rPr>
              <a:t> – 1st Place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ckwell" pitchFamily="18" charset="0"/>
                <a:cs typeface="Arial" pitchFamily="34" charset="0"/>
              </a:rPr>
              <a:t>Spot Painting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ckwell" pitchFamily="18" charset="0"/>
                <a:cs typeface="Arial" pitchFamily="34" charset="0"/>
              </a:rPr>
              <a:t> – 1st Place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ckwell" pitchFamily="18" charset="0"/>
                <a:cs typeface="Arial" pitchFamily="34" charset="0"/>
              </a:rPr>
              <a:t>Rangoli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ckwell" pitchFamily="18" charset="0"/>
                <a:cs typeface="Arial" pitchFamily="34" charset="0"/>
              </a:rPr>
              <a:t> – 1st Place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ckwell" pitchFamily="18" charset="0"/>
                <a:cs typeface="Arial" pitchFamily="34" charset="0"/>
              </a:rPr>
              <a:t>Spot Photography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ckwell" pitchFamily="18" charset="0"/>
                <a:cs typeface="Arial" pitchFamily="34" charset="0"/>
              </a:rPr>
              <a:t> – 2nd Place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ckwell" pitchFamily="18" charset="0"/>
                <a:cs typeface="Arial" pitchFamily="34" charset="0"/>
              </a:rPr>
              <a:t>Special Achievements: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ckwell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ckwell" pitchFamily="18" charset="0"/>
                <a:cs typeface="Arial" pitchFamily="34" charset="0"/>
              </a:rPr>
              <a:t>Recognized as a major achievement for the Cultural Department.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8084" y="4857760"/>
            <a:ext cx="5381620" cy="189455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Rockwell" pitchFamily="18" charset="0"/>
                <a:cs typeface="Arial" pitchFamily="34" charset="0"/>
              </a:rPr>
              <a:t>Workshops and Events</a:t>
            </a:r>
            <a:r>
              <a:rPr lang="en-US" sz="1600" b="1" dirty="0">
                <a:solidFill>
                  <a:prstClr val="black"/>
                </a:solidFill>
                <a:latin typeface="Rockwell" pitchFamily="18" charset="0"/>
                <a:cs typeface="Arial" pitchFamily="34" charset="0"/>
              </a:rPr>
              <a:t>:</a:t>
            </a:r>
            <a:endParaRPr lang="en-US" sz="1600" dirty="0">
              <a:solidFill>
                <a:prstClr val="black"/>
              </a:solidFill>
              <a:latin typeface="Rockwell" pitchFamily="18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prstClr val="black"/>
                </a:solidFill>
                <a:latin typeface="Rockwell" pitchFamily="18" charset="0"/>
                <a:cs typeface="Arial" pitchFamily="34" charset="0"/>
              </a:rPr>
              <a:t>Five students participated in the </a:t>
            </a:r>
            <a:r>
              <a:rPr lang="en-US" sz="1600" b="1" dirty="0">
                <a:solidFill>
                  <a:prstClr val="black"/>
                </a:solidFill>
                <a:latin typeface="Rockwell" pitchFamily="18" charset="0"/>
                <a:cs typeface="Arial" pitchFamily="34" charset="0"/>
              </a:rPr>
              <a:t>Youth Festival Workshop 2021-22</a:t>
            </a:r>
            <a:r>
              <a:rPr lang="en-US" sz="1600" dirty="0">
                <a:solidFill>
                  <a:prstClr val="black"/>
                </a:solidFill>
                <a:latin typeface="Rockwell" pitchFamily="18" charset="0"/>
                <a:cs typeface="Arial" pitchFamily="34" charset="0"/>
              </a:rPr>
              <a:t>, organized by </a:t>
            </a:r>
            <a:r>
              <a:rPr lang="en-US" sz="1600" dirty="0" err="1">
                <a:solidFill>
                  <a:prstClr val="black"/>
                </a:solidFill>
                <a:latin typeface="Rockwell" pitchFamily="18" charset="0"/>
                <a:cs typeface="Arial" pitchFamily="34" charset="0"/>
              </a:rPr>
              <a:t>Shivaji</a:t>
            </a:r>
            <a:r>
              <a:rPr lang="en-US" sz="1600" dirty="0">
                <a:solidFill>
                  <a:prstClr val="black"/>
                </a:solidFill>
                <a:latin typeface="Rockwell" pitchFamily="18" charset="0"/>
                <a:cs typeface="Arial" pitchFamily="34" charset="0"/>
              </a:rPr>
              <a:t> University, Kolhapur.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prstClr val="black"/>
                </a:solidFill>
                <a:latin typeface="Rockwell" pitchFamily="18" charset="0"/>
                <a:cs typeface="Arial" pitchFamily="34" charset="0"/>
              </a:rPr>
              <a:t>Organized a </a:t>
            </a:r>
            <a:r>
              <a:rPr lang="en-US" sz="1600" b="1" dirty="0">
                <a:solidFill>
                  <a:prstClr val="black"/>
                </a:solidFill>
                <a:latin typeface="Rockwell" pitchFamily="18" charset="0"/>
                <a:cs typeface="Arial" pitchFamily="34" charset="0"/>
              </a:rPr>
              <a:t>Lead College one-day event</a:t>
            </a:r>
            <a:r>
              <a:rPr lang="en-US" sz="1600" dirty="0">
                <a:solidFill>
                  <a:prstClr val="black"/>
                </a:solidFill>
                <a:latin typeface="Rockwell" pitchFamily="18" charset="0"/>
                <a:cs typeface="Arial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8131398-64E9-312B-C614-0FA746A1B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48" y="4210474"/>
            <a:ext cx="5429289" cy="2558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:\24-25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133601"/>
            <a:ext cx="4648200" cy="3933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/>
          <p:cNvGrpSpPr/>
          <p:nvPr/>
        </p:nvGrpSpPr>
        <p:grpSpPr>
          <a:xfrm>
            <a:off x="1524000" y="6248400"/>
            <a:ext cx="9144000" cy="609600"/>
            <a:chOff x="0" y="6396446"/>
            <a:chExt cx="9144000" cy="487680"/>
          </a:xfrm>
        </p:grpSpPr>
        <p:sp>
          <p:nvSpPr>
            <p:cNvPr id="5" name="Rectangle 4"/>
            <p:cNvSpPr/>
            <p:nvPr/>
          </p:nvSpPr>
          <p:spPr>
            <a:xfrm>
              <a:off x="609600" y="6477000"/>
              <a:ext cx="8534400" cy="381000"/>
            </a:xfrm>
            <a:prstGeom prst="rect">
              <a:avLst/>
            </a:prstGeom>
            <a:solidFill>
              <a:srgbClr val="002060">
                <a:alpha val="78000"/>
              </a:srgbClr>
            </a:solidFill>
            <a:ln>
              <a:solidFill>
                <a:schemeClr val="tx1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Roboto Slab" charset="0"/>
                </a:rPr>
                <a:t>Cultural</a:t>
              </a: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charset="0"/>
                  <a:cs typeface="Times New Roman" panose="02020603050405020304" pitchFamily="18" charset="0"/>
                  <a:sym typeface="Roboto Slab" charset="0"/>
                </a:rPr>
                <a:t>   </a:t>
              </a: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Roboto Slab" charset="0"/>
                </a:rPr>
                <a:t>Department of </a:t>
              </a:r>
              <a:r>
                <a:rPr lang="en-US" sz="1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Roboto Slab" charset="0"/>
                </a:rPr>
                <a:t>D.K.A.S.C.College</a:t>
              </a: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Roboto Slab" charset="0"/>
                </a:rPr>
                <a:t> Ichalkaranji</a:t>
              </a:r>
              <a:endParaRPr lang="en-IN" sz="1400" dirty="0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6" name="8-Point Star 5"/>
            <p:cNvSpPr/>
            <p:nvPr/>
          </p:nvSpPr>
          <p:spPr>
            <a:xfrm>
              <a:off x="0" y="6396446"/>
              <a:ext cx="609600" cy="487680"/>
            </a:xfrm>
            <a:prstGeom prst="star8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026" name="Picture 2" descr="G:\Cultural DCK\2024-25\Cultural\images.jpg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401345" y="548680"/>
            <a:ext cx="5694655" cy="2061170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31AF252-E81A-F720-CE05-3B6B0F045B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1464" y="3401158"/>
            <a:ext cx="2095500" cy="23812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5650</TotalTime>
  <Words>371</Words>
  <Application>Microsoft Office PowerPoint</Application>
  <PresentationFormat>Custom</PresentationFormat>
  <Paragraphs>100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176</cp:revision>
  <cp:lastPrinted>2025-02-20T14:33:28Z</cp:lastPrinted>
  <dcterms:created xsi:type="dcterms:W3CDTF">2006-08-16T00:00:00Z</dcterms:created>
  <dcterms:modified xsi:type="dcterms:W3CDTF">2025-02-21T04:07:26Z</dcterms:modified>
</cp:coreProperties>
</file>