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quickStyle2.xml" ContentType="application/vnd.openxmlformats-officedocument.drawingml.diagramStyl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diagrams/drawing4.xml" ContentType="application/vnd.ms-office.drawingml.diagramDrawing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65" r:id="rId2"/>
    <p:sldId id="312" r:id="rId3"/>
    <p:sldId id="316" r:id="rId4"/>
    <p:sldId id="317" r:id="rId5"/>
    <p:sldId id="318" r:id="rId6"/>
    <p:sldId id="290" r:id="rId7"/>
    <p:sldId id="302" r:id="rId8"/>
    <p:sldId id="282" r:id="rId9"/>
    <p:sldId id="296" r:id="rId10"/>
    <p:sldId id="297" r:id="rId11"/>
    <p:sldId id="273" r:id="rId12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  <a:srgbClr val="14B1C2"/>
    <a:srgbClr val="FF6699"/>
    <a:srgbClr val="339933"/>
    <a:srgbClr val="FFFF00"/>
    <a:srgbClr val="FFFF66"/>
    <a:srgbClr val="0099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08" y="-51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0EE9443-0165-46F9-9245-B4581FA886E2}" type="doc">
      <dgm:prSet loTypeId="urn:microsoft.com/office/officeart/2005/8/layout/list1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25939AD5-399A-454A-B090-F98ABF1110A9}">
      <dgm:prSet custT="1"/>
      <dgm:spPr>
        <a:solidFill>
          <a:srgbClr val="00204F"/>
        </a:solidFill>
      </dgm:spPr>
      <dgm:t>
        <a:bodyPr/>
        <a:lstStyle/>
        <a:p>
          <a:r>
            <a:rPr lang="en-IN" sz="1800" b="1" i="0" baseline="0" dirty="0">
              <a:latin typeface="Rockwell" panose="02060603020205020403" pitchFamily="18" charset="0"/>
            </a:rPr>
            <a:t>Achievements in Cultural Events </a:t>
          </a:r>
          <a:endParaRPr lang="en-IN" sz="1800" dirty="0">
            <a:latin typeface="Rockwell" panose="02060603020205020403" pitchFamily="18" charset="0"/>
          </a:endParaRPr>
        </a:p>
      </dgm:t>
    </dgm:pt>
    <dgm:pt modelId="{55805A1C-4EF4-43F0-B7D7-99417C780813}" type="parTrans" cxnId="{EEDE46E7-EAED-4C91-9D8E-E379CA078E0D}">
      <dgm:prSet/>
      <dgm:spPr/>
      <dgm:t>
        <a:bodyPr/>
        <a:lstStyle/>
        <a:p>
          <a:endParaRPr lang="en-IN"/>
        </a:p>
      </dgm:t>
    </dgm:pt>
    <dgm:pt modelId="{E6FA1D7F-F078-4C91-8CB6-9CA17A38DAC6}" type="sibTrans" cxnId="{EEDE46E7-EAED-4C91-9D8E-E379CA078E0D}">
      <dgm:prSet/>
      <dgm:spPr/>
      <dgm:t>
        <a:bodyPr/>
        <a:lstStyle/>
        <a:p>
          <a:endParaRPr lang="en-IN"/>
        </a:p>
      </dgm:t>
    </dgm:pt>
    <dgm:pt modelId="{D00B187A-6E03-4E99-872E-209CA1331527}">
      <dgm:prSet custT="1"/>
      <dgm:spPr>
        <a:solidFill>
          <a:srgbClr val="00204F"/>
        </a:solidFill>
      </dgm:spPr>
      <dgm:t>
        <a:bodyPr/>
        <a:lstStyle/>
        <a:p>
          <a:r>
            <a:rPr lang="en-IN" sz="1600" b="1" i="0" baseline="0" dirty="0">
              <a:latin typeface="Rockwell" panose="02060603020205020403" pitchFamily="18" charset="0"/>
            </a:rPr>
            <a:t>Major Competitions and Prizes Won:</a:t>
          </a:r>
          <a:endParaRPr lang="en-IN" sz="1600" dirty="0">
            <a:latin typeface="Rockwell" panose="02060603020205020403" pitchFamily="18" charset="0"/>
          </a:endParaRPr>
        </a:p>
      </dgm:t>
    </dgm:pt>
    <dgm:pt modelId="{BFE143EB-4C1E-4ED8-B96D-3F73DDFFB2EE}" type="parTrans" cxnId="{BEA881C6-15FF-4326-B239-9B4D8617F400}">
      <dgm:prSet/>
      <dgm:spPr/>
      <dgm:t>
        <a:bodyPr/>
        <a:lstStyle/>
        <a:p>
          <a:endParaRPr lang="en-IN"/>
        </a:p>
      </dgm:t>
    </dgm:pt>
    <dgm:pt modelId="{9920C3D7-3B33-4541-AA72-C586EDD16E0F}" type="sibTrans" cxnId="{BEA881C6-15FF-4326-B239-9B4D8617F400}">
      <dgm:prSet/>
      <dgm:spPr/>
      <dgm:t>
        <a:bodyPr/>
        <a:lstStyle/>
        <a:p>
          <a:endParaRPr lang="en-IN"/>
        </a:p>
      </dgm:t>
    </dgm:pt>
    <dgm:pt modelId="{8E1642E6-9A10-4791-A740-B2E7D784DABC}">
      <dgm:prSet custT="1"/>
      <dgm:spPr>
        <a:solidFill>
          <a:srgbClr val="F6C3FF">
            <a:alpha val="90000"/>
          </a:srgbClr>
        </a:solidFill>
      </dgm:spPr>
      <dgm:t>
        <a:bodyPr/>
        <a:lstStyle/>
        <a:p>
          <a:r>
            <a:rPr lang="en-IN" sz="1400" b="1" i="0" baseline="0" dirty="0">
              <a:latin typeface="Rockwell" panose="02060603020205020403" pitchFamily="18" charset="0"/>
            </a:rPr>
            <a:t>C.M. </a:t>
          </a:r>
          <a:r>
            <a:rPr lang="en-IN" sz="1400" b="1" i="0" baseline="0" dirty="0" err="1">
              <a:latin typeface="Rockwell" panose="02060603020205020403" pitchFamily="18" charset="0"/>
            </a:rPr>
            <a:t>Karandak</a:t>
          </a:r>
          <a:r>
            <a:rPr lang="en-IN" sz="1400" b="1" i="0" baseline="0" dirty="0">
              <a:latin typeface="Rockwell" panose="02060603020205020403" pitchFamily="18" charset="0"/>
            </a:rPr>
            <a:t>, Ichalkaranji</a:t>
          </a:r>
          <a:r>
            <a:rPr lang="en-IN" sz="1400" b="0" i="0" baseline="0" dirty="0">
              <a:latin typeface="Rockwell" panose="02060603020205020403" pitchFamily="18" charset="0"/>
            </a:rPr>
            <a:t> – 20,000/-</a:t>
          </a:r>
          <a:endParaRPr lang="en-IN" sz="1400" dirty="0">
            <a:latin typeface="Rockwell" panose="02060603020205020403" pitchFamily="18" charset="0"/>
          </a:endParaRPr>
        </a:p>
      </dgm:t>
    </dgm:pt>
    <dgm:pt modelId="{9EF63208-CB8C-4841-9D9A-3566713B3FD0}" type="parTrans" cxnId="{7277B774-5D08-4839-870C-7D5A795870AC}">
      <dgm:prSet/>
      <dgm:spPr/>
      <dgm:t>
        <a:bodyPr/>
        <a:lstStyle/>
        <a:p>
          <a:endParaRPr lang="en-IN"/>
        </a:p>
      </dgm:t>
    </dgm:pt>
    <dgm:pt modelId="{A759A9E5-2E1A-4460-84EB-191FDFA379D7}" type="sibTrans" cxnId="{7277B774-5D08-4839-870C-7D5A795870AC}">
      <dgm:prSet/>
      <dgm:spPr/>
      <dgm:t>
        <a:bodyPr/>
        <a:lstStyle/>
        <a:p>
          <a:endParaRPr lang="en-IN"/>
        </a:p>
      </dgm:t>
    </dgm:pt>
    <dgm:pt modelId="{3A57370C-2797-4238-859D-49785D35F63A}">
      <dgm:prSet custT="1"/>
      <dgm:spPr>
        <a:solidFill>
          <a:srgbClr val="F6C3FF">
            <a:alpha val="90000"/>
          </a:srgbClr>
        </a:solidFill>
      </dgm:spPr>
      <dgm:t>
        <a:bodyPr/>
        <a:lstStyle/>
        <a:p>
          <a:r>
            <a:rPr lang="en-IN" sz="1400" b="1" i="0" baseline="0" dirty="0">
              <a:latin typeface="Rockwell" panose="02060603020205020403" pitchFamily="18" charset="0"/>
            </a:rPr>
            <a:t>National Level All India Dance Championship, Chiplun</a:t>
          </a:r>
          <a:r>
            <a:rPr lang="en-IN" sz="1400" b="0" i="0" baseline="0" dirty="0">
              <a:latin typeface="Rockwell" panose="02060603020205020403" pitchFamily="18" charset="0"/>
            </a:rPr>
            <a:t> – 20,000/-</a:t>
          </a:r>
          <a:endParaRPr lang="en-IN" sz="1400" dirty="0">
            <a:latin typeface="Rockwell" panose="02060603020205020403" pitchFamily="18" charset="0"/>
          </a:endParaRPr>
        </a:p>
      </dgm:t>
    </dgm:pt>
    <dgm:pt modelId="{24A05B97-6D0D-48C3-8D0A-3338B8C0FF3E}" type="parTrans" cxnId="{7A36A904-32C3-4885-A2F4-BA53EE034079}">
      <dgm:prSet/>
      <dgm:spPr/>
      <dgm:t>
        <a:bodyPr/>
        <a:lstStyle/>
        <a:p>
          <a:endParaRPr lang="en-IN"/>
        </a:p>
      </dgm:t>
    </dgm:pt>
    <dgm:pt modelId="{CA1520E6-A8FD-4AC7-9023-C21CFCCC14C7}" type="sibTrans" cxnId="{7A36A904-32C3-4885-A2F4-BA53EE034079}">
      <dgm:prSet/>
      <dgm:spPr/>
      <dgm:t>
        <a:bodyPr/>
        <a:lstStyle/>
        <a:p>
          <a:endParaRPr lang="en-IN"/>
        </a:p>
      </dgm:t>
    </dgm:pt>
    <dgm:pt modelId="{EF43A42D-E833-4E43-AE2A-868CFE4C8151}">
      <dgm:prSet custT="1"/>
      <dgm:spPr>
        <a:solidFill>
          <a:srgbClr val="F6C3FF">
            <a:alpha val="90000"/>
          </a:srgbClr>
        </a:solidFill>
      </dgm:spPr>
      <dgm:t>
        <a:bodyPr/>
        <a:lstStyle/>
        <a:p>
          <a:r>
            <a:rPr lang="en-IN" sz="1400" b="1" i="0" baseline="0" dirty="0">
              <a:latin typeface="Rockwell" panose="02060603020205020403" pitchFamily="18" charset="0"/>
            </a:rPr>
            <a:t>State Level </a:t>
          </a:r>
          <a:r>
            <a:rPr lang="en-IN" sz="1400" b="1" i="0" baseline="0" dirty="0" err="1">
              <a:latin typeface="Rockwell" panose="02060603020205020403" pitchFamily="18" charset="0"/>
            </a:rPr>
            <a:t>Kamgar</a:t>
          </a:r>
          <a:r>
            <a:rPr lang="en-IN" sz="1400" b="1" i="0" baseline="0" dirty="0">
              <a:latin typeface="Rockwell" panose="02060603020205020403" pitchFamily="18" charset="0"/>
            </a:rPr>
            <a:t> Kalyan Mandal</a:t>
          </a:r>
          <a:r>
            <a:rPr lang="en-IN" sz="1400" b="0" i="0" baseline="0" dirty="0">
              <a:latin typeface="Rockwell" panose="02060603020205020403" pitchFamily="18" charset="0"/>
            </a:rPr>
            <a:t> –10,000/-</a:t>
          </a:r>
          <a:endParaRPr lang="en-IN" sz="1400" dirty="0">
            <a:latin typeface="Rockwell" panose="02060603020205020403" pitchFamily="18" charset="0"/>
          </a:endParaRPr>
        </a:p>
      </dgm:t>
    </dgm:pt>
    <dgm:pt modelId="{EC8AB99C-5693-4A14-9D7F-12B76B15F6A0}" type="parTrans" cxnId="{C16182C7-7765-456E-BBAD-65DDA116ED42}">
      <dgm:prSet/>
      <dgm:spPr/>
      <dgm:t>
        <a:bodyPr/>
        <a:lstStyle/>
        <a:p>
          <a:endParaRPr lang="en-IN"/>
        </a:p>
      </dgm:t>
    </dgm:pt>
    <dgm:pt modelId="{659BA15F-5090-4617-83C0-8AA8FB3B4FE8}" type="sibTrans" cxnId="{C16182C7-7765-456E-BBAD-65DDA116ED42}">
      <dgm:prSet/>
      <dgm:spPr/>
      <dgm:t>
        <a:bodyPr/>
        <a:lstStyle/>
        <a:p>
          <a:endParaRPr lang="en-IN"/>
        </a:p>
      </dgm:t>
    </dgm:pt>
    <dgm:pt modelId="{13875E9D-4517-4401-8712-2D0542973381}">
      <dgm:prSet custT="1"/>
      <dgm:spPr>
        <a:solidFill>
          <a:srgbClr val="F6C3FF">
            <a:alpha val="90000"/>
          </a:srgbClr>
        </a:solidFill>
      </dgm:spPr>
      <dgm:t>
        <a:bodyPr/>
        <a:lstStyle/>
        <a:p>
          <a:r>
            <a:rPr lang="en-IN" sz="1400" b="1" i="0" baseline="0" dirty="0" err="1">
              <a:latin typeface="Rockwell" panose="02060603020205020403" pitchFamily="18" charset="0"/>
            </a:rPr>
            <a:t>Youa</a:t>
          </a:r>
          <a:r>
            <a:rPr lang="en-IN" sz="1400" b="1" i="0" baseline="0" dirty="0">
              <a:latin typeface="Rockwell" panose="02060603020205020403" pitchFamily="18" charset="0"/>
            </a:rPr>
            <a:t> </a:t>
          </a:r>
          <a:r>
            <a:rPr lang="en-IN" sz="1400" b="1" i="0" baseline="0" dirty="0" err="1">
              <a:latin typeface="Rockwell" panose="02060603020205020403" pitchFamily="18" charset="0"/>
            </a:rPr>
            <a:t>Spandan</a:t>
          </a:r>
          <a:r>
            <a:rPr lang="en-IN" sz="1400" b="1" i="0" baseline="0" dirty="0">
              <a:latin typeface="Rockwell" panose="02060603020205020403" pitchFamily="18" charset="0"/>
            </a:rPr>
            <a:t>, Ichalkaranji</a:t>
          </a:r>
          <a:r>
            <a:rPr lang="en-IN" sz="1400" b="0" i="0" baseline="0" dirty="0">
              <a:latin typeface="Rockwell" panose="02060603020205020403" pitchFamily="18" charset="0"/>
            </a:rPr>
            <a:t> – 10,000/-</a:t>
          </a:r>
          <a:endParaRPr lang="en-IN" sz="1400" dirty="0">
            <a:latin typeface="Rockwell" panose="02060603020205020403" pitchFamily="18" charset="0"/>
          </a:endParaRPr>
        </a:p>
      </dgm:t>
    </dgm:pt>
    <dgm:pt modelId="{D02EAB79-613B-4C52-9B9C-652544019EC3}" type="parTrans" cxnId="{99EED00F-DCCA-45D4-AD06-83F9B80D9E1D}">
      <dgm:prSet/>
      <dgm:spPr/>
      <dgm:t>
        <a:bodyPr/>
        <a:lstStyle/>
        <a:p>
          <a:endParaRPr lang="en-IN"/>
        </a:p>
      </dgm:t>
    </dgm:pt>
    <dgm:pt modelId="{1469D079-3772-40F7-8777-9E17E8FE04FB}" type="sibTrans" cxnId="{99EED00F-DCCA-45D4-AD06-83F9B80D9E1D}">
      <dgm:prSet/>
      <dgm:spPr/>
      <dgm:t>
        <a:bodyPr/>
        <a:lstStyle/>
        <a:p>
          <a:endParaRPr lang="en-IN"/>
        </a:p>
      </dgm:t>
    </dgm:pt>
    <dgm:pt modelId="{48681EC4-1661-4F4D-B2EF-342D009A9B09}">
      <dgm:prSet custT="1"/>
      <dgm:spPr>
        <a:solidFill>
          <a:srgbClr val="F6C3FF">
            <a:alpha val="90000"/>
          </a:srgbClr>
        </a:solidFill>
      </dgm:spPr>
      <dgm:t>
        <a:bodyPr/>
        <a:lstStyle/>
        <a:p>
          <a:r>
            <a:rPr lang="en-IN" sz="1400" b="1" i="0" baseline="0">
              <a:latin typeface="Rockwell" panose="02060603020205020403" pitchFamily="18" charset="0"/>
            </a:rPr>
            <a:t>Vasant Karandak 2020 (Dr. P. V. P. Institute of Technology, Budhgaon)</a:t>
          </a:r>
          <a:r>
            <a:rPr lang="en-IN" sz="1400" b="0" i="0" baseline="0">
              <a:latin typeface="Rockwell" panose="02060603020205020403" pitchFamily="18" charset="0"/>
            </a:rPr>
            <a:t> – </a:t>
          </a:r>
          <a:r>
            <a:rPr lang="en-IN" sz="1400" b="1" i="0" baseline="0">
              <a:latin typeface="Rockwell" panose="02060603020205020403" pitchFamily="18" charset="0"/>
            </a:rPr>
            <a:t>General Championship Winner</a:t>
          </a:r>
          <a:endParaRPr lang="en-IN" sz="1400">
            <a:latin typeface="Rockwell" panose="02060603020205020403" pitchFamily="18" charset="0"/>
          </a:endParaRPr>
        </a:p>
      </dgm:t>
    </dgm:pt>
    <dgm:pt modelId="{EB3E4BE7-9D44-414F-8FA3-5D4E23412265}" type="parTrans" cxnId="{CC183EC3-C7F1-4EF8-8CD8-46F2C0017017}">
      <dgm:prSet/>
      <dgm:spPr/>
      <dgm:t>
        <a:bodyPr/>
        <a:lstStyle/>
        <a:p>
          <a:endParaRPr lang="en-IN"/>
        </a:p>
      </dgm:t>
    </dgm:pt>
    <dgm:pt modelId="{3038F87E-C492-4826-88F4-B681358FF668}" type="sibTrans" cxnId="{CC183EC3-C7F1-4EF8-8CD8-46F2C0017017}">
      <dgm:prSet/>
      <dgm:spPr/>
      <dgm:t>
        <a:bodyPr/>
        <a:lstStyle/>
        <a:p>
          <a:endParaRPr lang="en-IN"/>
        </a:p>
      </dgm:t>
    </dgm:pt>
    <dgm:pt modelId="{56E4C123-ACFC-4AB5-B8EF-1B77732CB914}">
      <dgm:prSet custT="1"/>
      <dgm:spPr>
        <a:solidFill>
          <a:srgbClr val="F6C3FF">
            <a:alpha val="90000"/>
          </a:srgbClr>
        </a:solidFill>
      </dgm:spPr>
      <dgm:t>
        <a:bodyPr/>
        <a:lstStyle/>
        <a:p>
          <a:r>
            <a:rPr lang="en-IN" sz="1400" b="1" i="0" baseline="0">
              <a:latin typeface="Rockwell" panose="02060603020205020403" pitchFamily="18" charset="0"/>
            </a:rPr>
            <a:t>Vibrant Dance Championship, Ghodavat University, Atigre</a:t>
          </a:r>
          <a:endParaRPr lang="en-IN" sz="1400">
            <a:latin typeface="Rockwell" panose="02060603020205020403" pitchFamily="18" charset="0"/>
          </a:endParaRPr>
        </a:p>
      </dgm:t>
    </dgm:pt>
    <dgm:pt modelId="{B77D31A6-6D7B-42F6-885E-3BA9F80E9DC2}" type="parTrans" cxnId="{14B5721C-F19A-4321-8E6E-E00C6B744663}">
      <dgm:prSet/>
      <dgm:spPr/>
      <dgm:t>
        <a:bodyPr/>
        <a:lstStyle/>
        <a:p>
          <a:endParaRPr lang="en-IN"/>
        </a:p>
      </dgm:t>
    </dgm:pt>
    <dgm:pt modelId="{33969E0A-9A33-43FD-9C9F-A6F8110466AC}" type="sibTrans" cxnId="{14B5721C-F19A-4321-8E6E-E00C6B744663}">
      <dgm:prSet/>
      <dgm:spPr/>
      <dgm:t>
        <a:bodyPr/>
        <a:lstStyle/>
        <a:p>
          <a:endParaRPr lang="en-IN"/>
        </a:p>
      </dgm:t>
    </dgm:pt>
    <dgm:pt modelId="{957A49E9-8678-4B40-A390-8029EE1302F6}">
      <dgm:prSet custT="1"/>
      <dgm:spPr>
        <a:solidFill>
          <a:srgbClr val="F6C3FF">
            <a:alpha val="90000"/>
          </a:srgbClr>
        </a:solidFill>
      </dgm:spPr>
      <dgm:t>
        <a:bodyPr/>
        <a:lstStyle/>
        <a:p>
          <a:r>
            <a:rPr lang="en-US" sz="1400" b="1" i="0" baseline="0" dirty="0">
              <a:latin typeface="Rockwell" panose="02060603020205020403" pitchFamily="18" charset="0"/>
            </a:rPr>
            <a:t>Pandharpur Dance Championship:</a:t>
          </a:r>
          <a:r>
            <a:rPr lang="en-US" sz="1400" b="0" i="0" baseline="0" dirty="0">
              <a:latin typeface="Rockwell" panose="02060603020205020403" pitchFamily="18" charset="0"/>
            </a:rPr>
            <a:t> Prize won</a:t>
          </a:r>
          <a:endParaRPr lang="en-IN" sz="1400" dirty="0">
            <a:latin typeface="Rockwell" panose="02060603020205020403" pitchFamily="18" charset="0"/>
          </a:endParaRPr>
        </a:p>
      </dgm:t>
    </dgm:pt>
    <dgm:pt modelId="{49B89CC3-ADFC-43C4-B491-B68098ECAAA9}" type="parTrans" cxnId="{84B04B3A-E7ED-4159-90F4-4C53E39B40A8}">
      <dgm:prSet/>
      <dgm:spPr/>
      <dgm:t>
        <a:bodyPr/>
        <a:lstStyle/>
        <a:p>
          <a:endParaRPr lang="en-IN"/>
        </a:p>
      </dgm:t>
    </dgm:pt>
    <dgm:pt modelId="{A737294D-A913-49D5-BD57-420E8C74CF6B}" type="sibTrans" cxnId="{84B04B3A-E7ED-4159-90F4-4C53E39B40A8}">
      <dgm:prSet/>
      <dgm:spPr/>
      <dgm:t>
        <a:bodyPr/>
        <a:lstStyle/>
        <a:p>
          <a:endParaRPr lang="en-IN"/>
        </a:p>
      </dgm:t>
    </dgm:pt>
    <dgm:pt modelId="{B23ED79F-8C9B-4B59-AF4F-ADA76DF81C24}">
      <dgm:prSet custT="1"/>
      <dgm:spPr>
        <a:solidFill>
          <a:srgbClr val="F6C3FF">
            <a:alpha val="90000"/>
          </a:srgbClr>
        </a:solidFill>
      </dgm:spPr>
      <dgm:t>
        <a:bodyPr/>
        <a:lstStyle/>
        <a:p>
          <a:r>
            <a:rPr lang="en-US" sz="1400" b="1" i="0" baseline="0" dirty="0">
              <a:latin typeface="Rockwell" panose="02060603020205020403" pitchFamily="18" charset="0"/>
            </a:rPr>
            <a:t>One Act Play, </a:t>
          </a:r>
          <a:r>
            <a:rPr lang="en-US" sz="1400" b="1" i="0" baseline="0" dirty="0" err="1">
              <a:latin typeface="Rockwell" panose="02060603020205020403" pitchFamily="18" charset="0"/>
            </a:rPr>
            <a:t>Atigre</a:t>
          </a:r>
          <a:r>
            <a:rPr lang="en-US" sz="1400" b="1" i="0" baseline="0" dirty="0">
              <a:latin typeface="Rockwell" panose="02060603020205020403" pitchFamily="18" charset="0"/>
            </a:rPr>
            <a:t>:</a:t>
          </a:r>
          <a:r>
            <a:rPr lang="en-US" sz="1400" b="0" i="0" baseline="0" dirty="0">
              <a:latin typeface="Rockwell" panose="02060603020205020403" pitchFamily="18" charset="0"/>
            </a:rPr>
            <a:t> 1st Prize</a:t>
          </a:r>
          <a:endParaRPr lang="en-IN" sz="1400" dirty="0">
            <a:latin typeface="Rockwell" panose="02060603020205020403" pitchFamily="18" charset="0"/>
          </a:endParaRPr>
        </a:p>
      </dgm:t>
    </dgm:pt>
    <dgm:pt modelId="{D6D6C513-2C56-4A1D-B4F0-8438EC472F24}" type="parTrans" cxnId="{7B8289A5-E74F-407A-A1FE-E9B386FC3A44}">
      <dgm:prSet/>
      <dgm:spPr/>
      <dgm:t>
        <a:bodyPr/>
        <a:lstStyle/>
        <a:p>
          <a:endParaRPr lang="en-IN"/>
        </a:p>
      </dgm:t>
    </dgm:pt>
    <dgm:pt modelId="{92682603-24F8-4831-A3FC-22A784DD6EEB}" type="sibTrans" cxnId="{7B8289A5-E74F-407A-A1FE-E9B386FC3A44}">
      <dgm:prSet/>
      <dgm:spPr/>
      <dgm:t>
        <a:bodyPr/>
        <a:lstStyle/>
        <a:p>
          <a:endParaRPr lang="en-IN"/>
        </a:p>
      </dgm:t>
    </dgm:pt>
    <dgm:pt modelId="{57B6BBAC-E1C1-4995-9E2F-8241728C2FBC}">
      <dgm:prSet custT="1"/>
      <dgm:spPr>
        <a:solidFill>
          <a:srgbClr val="F6C3FF">
            <a:alpha val="90000"/>
          </a:srgbClr>
        </a:solidFill>
      </dgm:spPr>
      <dgm:t>
        <a:bodyPr/>
        <a:lstStyle/>
        <a:p>
          <a:r>
            <a:rPr lang="en-US" sz="1400" b="1" i="0" baseline="0">
              <a:latin typeface="Rockwell" panose="02060603020205020403" pitchFamily="18" charset="0"/>
            </a:rPr>
            <a:t>CSIBER College, Kolhapur:</a:t>
          </a:r>
          <a:r>
            <a:rPr lang="en-US" sz="1400" b="0" i="0" baseline="0">
              <a:latin typeface="Rockwell" panose="02060603020205020403" pitchFamily="18" charset="0"/>
            </a:rPr>
            <a:t> Group Dance - 2nd Place</a:t>
          </a:r>
          <a:endParaRPr lang="en-IN" sz="1400">
            <a:latin typeface="Rockwell" panose="02060603020205020403" pitchFamily="18" charset="0"/>
          </a:endParaRPr>
        </a:p>
      </dgm:t>
    </dgm:pt>
    <dgm:pt modelId="{B8E77331-FA26-4C8F-9045-DC37E6F18F36}" type="parTrans" cxnId="{A5CB4E39-11E4-4761-9678-1D257266D8EC}">
      <dgm:prSet/>
      <dgm:spPr/>
      <dgm:t>
        <a:bodyPr/>
        <a:lstStyle/>
        <a:p>
          <a:endParaRPr lang="en-IN"/>
        </a:p>
      </dgm:t>
    </dgm:pt>
    <dgm:pt modelId="{CAA8261A-04D4-4658-B248-1B04F75A87FB}" type="sibTrans" cxnId="{A5CB4E39-11E4-4761-9678-1D257266D8EC}">
      <dgm:prSet/>
      <dgm:spPr/>
      <dgm:t>
        <a:bodyPr/>
        <a:lstStyle/>
        <a:p>
          <a:endParaRPr lang="en-IN"/>
        </a:p>
      </dgm:t>
    </dgm:pt>
    <dgm:pt modelId="{3BFBB9FD-B0CB-4FBD-A3DB-EE68BFA481AA}">
      <dgm:prSet custT="1"/>
      <dgm:spPr>
        <a:solidFill>
          <a:srgbClr val="F6C3FF">
            <a:alpha val="90000"/>
          </a:srgbClr>
        </a:solidFill>
      </dgm:spPr>
      <dgm:t>
        <a:bodyPr/>
        <a:lstStyle/>
        <a:p>
          <a:r>
            <a:rPr lang="en-US" sz="1400" b="1" i="0" baseline="0" dirty="0">
              <a:latin typeface="Rockwell" panose="02060603020205020403" pitchFamily="18" charset="0"/>
            </a:rPr>
            <a:t>Vasant </a:t>
          </a:r>
          <a:r>
            <a:rPr lang="en-US" sz="1400" b="1" i="0" baseline="0" dirty="0" err="1">
              <a:latin typeface="Rockwell" panose="02060603020205020403" pitchFamily="18" charset="0"/>
            </a:rPr>
            <a:t>Karandak</a:t>
          </a:r>
          <a:r>
            <a:rPr lang="en-US" sz="1400" b="1" i="0" baseline="0" dirty="0">
              <a:latin typeface="Rockwell" panose="02060603020205020403" pitchFamily="18" charset="0"/>
            </a:rPr>
            <a:t> 2019 (Dr. P. V. P. Institute of Technology, </a:t>
          </a:r>
          <a:r>
            <a:rPr lang="en-US" sz="1400" b="1" i="0" baseline="0" dirty="0" err="1">
              <a:latin typeface="Rockwell" panose="02060603020205020403" pitchFamily="18" charset="0"/>
            </a:rPr>
            <a:t>Budhgaon</a:t>
          </a:r>
          <a:r>
            <a:rPr lang="en-US" sz="1400" b="1" i="0" baseline="0" dirty="0">
              <a:latin typeface="Rockwell" panose="02060603020205020403" pitchFamily="18" charset="0"/>
            </a:rPr>
            <a:t>):</a:t>
          </a:r>
          <a:r>
            <a:rPr lang="en-US" sz="1400" b="0" i="0" baseline="0" dirty="0">
              <a:latin typeface="Rockwell" panose="02060603020205020403" pitchFamily="18" charset="0"/>
            </a:rPr>
            <a:t>Won the General Championship</a:t>
          </a:r>
          <a:endParaRPr lang="en-IN" sz="1400" dirty="0">
            <a:latin typeface="Rockwell" panose="02060603020205020403" pitchFamily="18" charset="0"/>
          </a:endParaRPr>
        </a:p>
      </dgm:t>
    </dgm:pt>
    <dgm:pt modelId="{E2885142-D176-4823-A9B3-26C824B09264}" type="parTrans" cxnId="{4B4C5553-7C44-4A85-8443-61C0E939B995}">
      <dgm:prSet/>
      <dgm:spPr/>
      <dgm:t>
        <a:bodyPr/>
        <a:lstStyle/>
        <a:p>
          <a:endParaRPr lang="en-IN"/>
        </a:p>
      </dgm:t>
    </dgm:pt>
    <dgm:pt modelId="{8F094762-1FA2-471F-99D7-768BFAD134C3}" type="sibTrans" cxnId="{4B4C5553-7C44-4A85-8443-61C0E939B995}">
      <dgm:prSet/>
      <dgm:spPr/>
      <dgm:t>
        <a:bodyPr/>
        <a:lstStyle/>
        <a:p>
          <a:endParaRPr lang="en-IN"/>
        </a:p>
      </dgm:t>
    </dgm:pt>
    <dgm:pt modelId="{E3ADAC4E-98D7-4C3D-BA80-02AE0065BCF8}">
      <dgm:prSet custT="1"/>
      <dgm:spPr>
        <a:solidFill>
          <a:schemeClr val="accent5">
            <a:lumMod val="40000"/>
            <a:lumOff val="60000"/>
            <a:alpha val="90000"/>
          </a:schemeClr>
        </a:solidFill>
      </dgm:spPr>
      <dgm:t>
        <a:bodyPr/>
        <a:lstStyle/>
        <a:p>
          <a:pPr>
            <a:buClrTx/>
            <a:buSzTx/>
            <a:buFontTx/>
            <a:buNone/>
          </a:pPr>
          <a:r>
            <a:rPr kumimoji="0" lang="en-IN" sz="1400" b="1" i="0" u="none" strike="noStrike" cap="none" spc="0" normalizeH="0" baseline="0" noProof="0" dirty="0">
              <a:ln/>
              <a:effectLst/>
              <a:uLnTx/>
              <a:uFillTx/>
              <a:latin typeface="Rockwell" pitchFamily="18" charset="0"/>
              <a:ea typeface="+mn-ea"/>
              <a:cs typeface="+mn-cs"/>
            </a:rPr>
            <a:t>National &amp; International Achievements:</a:t>
          </a:r>
          <a:endParaRPr lang="en-IN" sz="1400" dirty="0"/>
        </a:p>
      </dgm:t>
    </dgm:pt>
    <dgm:pt modelId="{C83BC0D9-41AB-469D-8769-CB8593968E18}" type="parTrans" cxnId="{47C8D2C4-7905-42D8-B98A-8BB70C4481D9}">
      <dgm:prSet/>
      <dgm:spPr/>
      <dgm:t>
        <a:bodyPr/>
        <a:lstStyle/>
        <a:p>
          <a:endParaRPr lang="en-IN"/>
        </a:p>
      </dgm:t>
    </dgm:pt>
    <dgm:pt modelId="{5BD733E5-DADE-4696-8819-297BA50EAB62}" type="sibTrans" cxnId="{47C8D2C4-7905-42D8-B98A-8BB70C4481D9}">
      <dgm:prSet/>
      <dgm:spPr/>
      <dgm:t>
        <a:bodyPr/>
        <a:lstStyle/>
        <a:p>
          <a:endParaRPr lang="en-IN"/>
        </a:p>
      </dgm:t>
    </dgm:pt>
    <dgm:pt modelId="{66111A58-6401-4575-BE12-41AE87DD56B3}">
      <dgm:prSet custT="1"/>
      <dgm:spPr>
        <a:solidFill>
          <a:schemeClr val="accent5">
            <a:lumMod val="40000"/>
            <a:lumOff val="60000"/>
            <a:alpha val="90000"/>
          </a:schemeClr>
        </a:solidFill>
      </dgm:spPr>
      <dgm:t>
        <a:bodyPr/>
        <a:lstStyle/>
        <a:p>
          <a:pPr>
            <a:buClrTx/>
            <a:buSzTx/>
            <a:buFont typeface="Arial" panose="020B0604020202020204" pitchFamily="34" charset="0"/>
            <a:buChar char="•"/>
          </a:pPr>
          <a:r>
            <a:rPr kumimoji="0" lang="en-IN" sz="1400" b="0" i="0" u="none" strike="noStrike" cap="none" spc="0" normalizeH="0" baseline="0" noProof="0" dirty="0">
              <a:ln/>
              <a:solidFill>
                <a:srgbClr val="FF0000"/>
              </a:solidFill>
              <a:effectLst/>
              <a:uLnTx/>
              <a:uFillTx/>
              <a:latin typeface="Rockwell" pitchFamily="18" charset="0"/>
              <a:ea typeface="+mn-ea"/>
              <a:cs typeface="+mn-cs"/>
            </a:rPr>
            <a:t>College team </a:t>
          </a:r>
          <a:r>
            <a:rPr kumimoji="0" lang="en-IN" sz="1400" b="1" i="0" u="none" strike="noStrike" cap="none" spc="0" normalizeH="0" baseline="0" noProof="0" dirty="0">
              <a:ln/>
              <a:solidFill>
                <a:srgbClr val="FF0000"/>
              </a:solidFill>
              <a:effectLst/>
              <a:uLnTx/>
              <a:uFillTx/>
              <a:latin typeface="Rockwell" pitchFamily="18" charset="0"/>
              <a:ea typeface="+mn-ea"/>
              <a:cs typeface="+mn-cs"/>
            </a:rPr>
            <a:t>selected for International Level Competition in Bhutan</a:t>
          </a:r>
          <a:endParaRPr lang="en-IN" sz="1400" dirty="0">
            <a:solidFill>
              <a:srgbClr val="FF0000"/>
            </a:solidFill>
          </a:endParaRPr>
        </a:p>
      </dgm:t>
    </dgm:pt>
    <dgm:pt modelId="{C3B5E39B-29CA-4801-85D9-7644A42056D5}" type="parTrans" cxnId="{FA80D53E-B2DA-44E0-91D8-2CA26B557C56}">
      <dgm:prSet/>
      <dgm:spPr/>
      <dgm:t>
        <a:bodyPr/>
        <a:lstStyle/>
        <a:p>
          <a:endParaRPr lang="en-IN"/>
        </a:p>
      </dgm:t>
    </dgm:pt>
    <dgm:pt modelId="{E2193BFF-902C-4193-B5FF-57630801A7EB}" type="sibTrans" cxnId="{FA80D53E-B2DA-44E0-91D8-2CA26B557C56}">
      <dgm:prSet/>
      <dgm:spPr/>
      <dgm:t>
        <a:bodyPr/>
        <a:lstStyle/>
        <a:p>
          <a:endParaRPr lang="en-IN"/>
        </a:p>
      </dgm:t>
    </dgm:pt>
    <dgm:pt modelId="{7522484A-151F-4FA9-BDF5-4F9ADDE78A1E}">
      <dgm:prSet custT="1"/>
      <dgm:spPr>
        <a:solidFill>
          <a:schemeClr val="accent5">
            <a:lumMod val="40000"/>
            <a:lumOff val="60000"/>
            <a:alpha val="90000"/>
          </a:schemeClr>
        </a:solidFill>
      </dgm:spPr>
      <dgm:t>
        <a:bodyPr/>
        <a:lstStyle/>
        <a:p>
          <a:pPr>
            <a:buClrTx/>
            <a:buSzTx/>
            <a:buFont typeface="Arial" panose="020B0604020202020204" pitchFamily="34" charset="0"/>
            <a:buChar char="•"/>
          </a:pPr>
          <a:r>
            <a:rPr kumimoji="0" lang="en-IN" sz="1400" b="0" i="0" u="none" strike="noStrike" cap="none" spc="0" normalizeH="0" baseline="0" noProof="0" dirty="0">
              <a:ln/>
              <a:effectLst/>
              <a:uLnTx/>
              <a:uFillTx/>
              <a:latin typeface="Rockwell" pitchFamily="18" charset="0"/>
              <a:ea typeface="+mn-ea"/>
              <a:cs typeface="+mn-cs"/>
            </a:rPr>
            <a:t>Won </a:t>
          </a:r>
          <a:r>
            <a:rPr kumimoji="0" lang="en-IN" sz="1400" b="1" i="0" u="none" strike="noStrike" cap="none" spc="0" normalizeH="0" baseline="0" noProof="0" dirty="0">
              <a:ln/>
              <a:solidFill>
                <a:srgbClr val="FF0000"/>
              </a:solidFill>
              <a:effectLst/>
              <a:uLnTx/>
              <a:uFillTx/>
              <a:latin typeface="Rockwell" pitchFamily="18" charset="0"/>
              <a:ea typeface="+mn-ea"/>
              <a:cs typeface="+mn-cs"/>
            </a:rPr>
            <a:t>National Level General Championship</a:t>
          </a:r>
          <a:r>
            <a:rPr kumimoji="0" lang="en-IN" sz="1400" b="0" i="0" u="none" strike="noStrike" cap="none" spc="0" normalizeH="0" baseline="0" noProof="0" dirty="0">
              <a:ln/>
              <a:solidFill>
                <a:srgbClr val="FF0000"/>
              </a:solidFill>
              <a:effectLst/>
              <a:uLnTx/>
              <a:uFillTx/>
              <a:latin typeface="Rockwell" pitchFamily="18" charset="0"/>
              <a:ea typeface="+mn-ea"/>
              <a:cs typeface="+mn-cs"/>
            </a:rPr>
            <a:t> at </a:t>
          </a:r>
          <a:r>
            <a:rPr kumimoji="0" lang="en-IN" sz="1400" b="1" i="0" u="none" strike="noStrike" cap="none" spc="0" normalizeH="0" baseline="0" noProof="0" dirty="0">
              <a:ln/>
              <a:solidFill>
                <a:srgbClr val="FF0000"/>
              </a:solidFill>
              <a:effectLst/>
              <a:uLnTx/>
              <a:uFillTx/>
              <a:latin typeface="Rockwell" pitchFamily="18" charset="0"/>
              <a:ea typeface="+mn-ea"/>
              <a:cs typeface="+mn-cs"/>
            </a:rPr>
            <a:t>Bharat Cultural Event, Ratlam (MP)</a:t>
          </a:r>
          <a:r>
            <a:rPr kumimoji="0" lang="en-IN" sz="1400" b="0" i="0" u="none" strike="noStrike" cap="none" spc="0" normalizeH="0" baseline="0" noProof="0" dirty="0">
              <a:ln/>
              <a:solidFill>
                <a:srgbClr val="FF0000"/>
              </a:solidFill>
              <a:effectLst/>
              <a:uLnTx/>
              <a:uFillTx/>
              <a:latin typeface="Rockwell" pitchFamily="18" charset="0"/>
              <a:ea typeface="+mn-ea"/>
              <a:cs typeface="+mn-cs"/>
            </a:rPr>
            <a:t>.</a:t>
          </a:r>
          <a:endParaRPr lang="en-IN" sz="1400" dirty="0">
            <a:solidFill>
              <a:srgbClr val="FF0000"/>
            </a:solidFill>
          </a:endParaRPr>
        </a:p>
      </dgm:t>
    </dgm:pt>
    <dgm:pt modelId="{F7925B2D-A405-41DA-9C17-2925E55A9A9B}" type="parTrans" cxnId="{8ED69103-E75E-4E7A-B984-D48CDD353859}">
      <dgm:prSet/>
      <dgm:spPr/>
      <dgm:t>
        <a:bodyPr/>
        <a:lstStyle/>
        <a:p>
          <a:endParaRPr lang="en-IN"/>
        </a:p>
      </dgm:t>
    </dgm:pt>
    <dgm:pt modelId="{294F3CDC-C16E-47B0-9BF2-2E0E489BDBFA}" type="sibTrans" cxnId="{8ED69103-E75E-4E7A-B984-D48CDD353859}">
      <dgm:prSet/>
      <dgm:spPr/>
      <dgm:t>
        <a:bodyPr/>
        <a:lstStyle/>
        <a:p>
          <a:endParaRPr lang="en-IN"/>
        </a:p>
      </dgm:t>
    </dgm:pt>
    <dgm:pt modelId="{340E2D5B-92C0-431D-9A43-FF0230E5FAB6}" type="pres">
      <dgm:prSet presAssocID="{40EE9443-0165-46F9-9245-B4581FA886E2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IN"/>
        </a:p>
      </dgm:t>
    </dgm:pt>
    <dgm:pt modelId="{E541AA2E-4B65-457F-A039-7CA6CF5E4FC4}" type="pres">
      <dgm:prSet presAssocID="{25939AD5-399A-454A-B090-F98ABF1110A9}" presName="parentLin" presStyleCnt="0"/>
      <dgm:spPr/>
    </dgm:pt>
    <dgm:pt modelId="{A570C270-CFCD-4018-9E7D-3B36EFE60FE3}" type="pres">
      <dgm:prSet presAssocID="{25939AD5-399A-454A-B090-F98ABF1110A9}" presName="parentLeftMargin" presStyleLbl="node1" presStyleIdx="0" presStyleCnt="2"/>
      <dgm:spPr/>
      <dgm:t>
        <a:bodyPr/>
        <a:lstStyle/>
        <a:p>
          <a:endParaRPr lang="en-IN"/>
        </a:p>
      </dgm:t>
    </dgm:pt>
    <dgm:pt modelId="{617B806F-8956-4E19-9D66-9F6D940E2A26}" type="pres">
      <dgm:prSet presAssocID="{25939AD5-399A-454A-B090-F98ABF1110A9}" presName="parentText" presStyleLbl="node1" presStyleIdx="0" presStyleCnt="2" custScaleX="115977" custScaleY="153517">
        <dgm:presLayoutVars>
          <dgm:chMax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551326CF-63BE-419E-A90E-E0152C0C63C2}" type="pres">
      <dgm:prSet presAssocID="{25939AD5-399A-454A-B090-F98ABF1110A9}" presName="negativeSpace" presStyleCnt="0"/>
      <dgm:spPr/>
    </dgm:pt>
    <dgm:pt modelId="{53593055-25C3-4D18-95FF-EB44B9505F6F}" type="pres">
      <dgm:prSet presAssocID="{25939AD5-399A-454A-B090-F98ABF1110A9}" presName="childText" presStyleLbl="conFgAcc1" presStyleIdx="0" presStyleCnt="2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AB21D81C-834D-4719-B740-C93AB335C44D}" type="pres">
      <dgm:prSet presAssocID="{E6FA1D7F-F078-4C91-8CB6-9CA17A38DAC6}" presName="spaceBetweenRectangles" presStyleCnt="0"/>
      <dgm:spPr/>
    </dgm:pt>
    <dgm:pt modelId="{FAD16481-CC07-4B8C-B208-07DA42412A42}" type="pres">
      <dgm:prSet presAssocID="{D00B187A-6E03-4E99-872E-209CA1331527}" presName="parentLin" presStyleCnt="0"/>
      <dgm:spPr/>
    </dgm:pt>
    <dgm:pt modelId="{0B611AB4-0803-40BB-B60F-5496E8F1A78D}" type="pres">
      <dgm:prSet presAssocID="{D00B187A-6E03-4E99-872E-209CA1331527}" presName="parentLeftMargin" presStyleLbl="node1" presStyleIdx="0" presStyleCnt="2"/>
      <dgm:spPr/>
      <dgm:t>
        <a:bodyPr/>
        <a:lstStyle/>
        <a:p>
          <a:endParaRPr lang="en-IN"/>
        </a:p>
      </dgm:t>
    </dgm:pt>
    <dgm:pt modelId="{5FB75BC8-BDF7-4DFF-8E93-90164E461A75}" type="pres">
      <dgm:prSet presAssocID="{D00B187A-6E03-4E99-872E-209CA1331527}" presName="parentText" presStyleLbl="node1" presStyleIdx="1" presStyleCnt="2" custScaleX="117539" custScaleY="153881">
        <dgm:presLayoutVars>
          <dgm:chMax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842568CD-53CD-44C6-B0B6-53A81291F3F7}" type="pres">
      <dgm:prSet presAssocID="{D00B187A-6E03-4E99-872E-209CA1331527}" presName="negativeSpace" presStyleCnt="0"/>
      <dgm:spPr/>
    </dgm:pt>
    <dgm:pt modelId="{C3ED342B-04D6-441B-821C-BC17F47E54D1}" type="pres">
      <dgm:prSet presAssocID="{D00B187A-6E03-4E99-872E-209CA1331527}" presName="childText" presStyleLbl="conFgAcc1" presStyleIdx="1" presStyleCnt="2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</dgm:ptLst>
  <dgm:cxnLst>
    <dgm:cxn modelId="{D2BE895B-CB87-4C40-AB77-AD7DDFC593AA}" type="presOf" srcId="{EF43A42D-E833-4E43-AE2A-868CFE4C8151}" destId="{C3ED342B-04D6-441B-821C-BC17F47E54D1}" srcOrd="0" destOrd="2" presId="urn:microsoft.com/office/officeart/2005/8/layout/list1"/>
    <dgm:cxn modelId="{FE1839DF-A890-4235-BBA6-95127E244F7C}" type="presOf" srcId="{957A49E9-8678-4B40-A390-8029EE1302F6}" destId="{C3ED342B-04D6-441B-821C-BC17F47E54D1}" srcOrd="0" destOrd="6" presId="urn:microsoft.com/office/officeart/2005/8/layout/list1"/>
    <dgm:cxn modelId="{CC183EC3-C7F1-4EF8-8CD8-46F2C0017017}" srcId="{D00B187A-6E03-4E99-872E-209CA1331527}" destId="{48681EC4-1661-4F4D-B2EF-342D009A9B09}" srcOrd="4" destOrd="0" parTransId="{EB3E4BE7-9D44-414F-8FA3-5D4E23412265}" sibTransId="{3038F87E-C492-4826-88F4-B681358FF668}"/>
    <dgm:cxn modelId="{EEDE46E7-EAED-4C91-9D8E-E379CA078E0D}" srcId="{40EE9443-0165-46F9-9245-B4581FA886E2}" destId="{25939AD5-399A-454A-B090-F98ABF1110A9}" srcOrd="0" destOrd="0" parTransId="{55805A1C-4EF4-43F0-B7D7-99417C780813}" sibTransId="{E6FA1D7F-F078-4C91-8CB6-9CA17A38DAC6}"/>
    <dgm:cxn modelId="{07AA3334-82D9-40E5-9B7F-5BD959CF7286}" type="presOf" srcId="{3BFBB9FD-B0CB-4FBD-A3DB-EE68BFA481AA}" destId="{C3ED342B-04D6-441B-821C-BC17F47E54D1}" srcOrd="0" destOrd="9" presId="urn:microsoft.com/office/officeart/2005/8/layout/list1"/>
    <dgm:cxn modelId="{40CE1569-AC19-4994-A9AE-39B17DB45300}" type="presOf" srcId="{48681EC4-1661-4F4D-B2EF-342D009A9B09}" destId="{C3ED342B-04D6-441B-821C-BC17F47E54D1}" srcOrd="0" destOrd="4" presId="urn:microsoft.com/office/officeart/2005/8/layout/list1"/>
    <dgm:cxn modelId="{52DB65B3-770E-4843-A8D0-6C8108C58530}" type="presOf" srcId="{8E1642E6-9A10-4791-A740-B2E7D784DABC}" destId="{C3ED342B-04D6-441B-821C-BC17F47E54D1}" srcOrd="0" destOrd="0" presId="urn:microsoft.com/office/officeart/2005/8/layout/list1"/>
    <dgm:cxn modelId="{FBFE0DE3-25B5-457A-993F-89CF0B3AC2FA}" type="presOf" srcId="{13875E9D-4517-4401-8712-2D0542973381}" destId="{C3ED342B-04D6-441B-821C-BC17F47E54D1}" srcOrd="0" destOrd="3" presId="urn:microsoft.com/office/officeart/2005/8/layout/list1"/>
    <dgm:cxn modelId="{BEA881C6-15FF-4326-B239-9B4D8617F400}" srcId="{40EE9443-0165-46F9-9245-B4581FA886E2}" destId="{D00B187A-6E03-4E99-872E-209CA1331527}" srcOrd="1" destOrd="0" parTransId="{BFE143EB-4C1E-4ED8-B96D-3F73DDFFB2EE}" sibTransId="{9920C3D7-3B33-4541-AA72-C586EDD16E0F}"/>
    <dgm:cxn modelId="{7277B774-5D08-4839-870C-7D5A795870AC}" srcId="{D00B187A-6E03-4E99-872E-209CA1331527}" destId="{8E1642E6-9A10-4791-A740-B2E7D784DABC}" srcOrd="0" destOrd="0" parTransId="{9EF63208-CB8C-4841-9D9A-3566713B3FD0}" sibTransId="{A759A9E5-2E1A-4460-84EB-191FDFA379D7}"/>
    <dgm:cxn modelId="{FA80D53E-B2DA-44E0-91D8-2CA26B557C56}" srcId="{25939AD5-399A-454A-B090-F98ABF1110A9}" destId="{66111A58-6401-4575-BE12-41AE87DD56B3}" srcOrd="2" destOrd="0" parTransId="{C3B5E39B-29CA-4801-85D9-7644A42056D5}" sibTransId="{E2193BFF-902C-4193-B5FF-57630801A7EB}"/>
    <dgm:cxn modelId="{0254DA10-DCE6-4BF0-9B50-034F489A4E3B}" type="presOf" srcId="{3A57370C-2797-4238-859D-49785D35F63A}" destId="{C3ED342B-04D6-441B-821C-BC17F47E54D1}" srcOrd="0" destOrd="1" presId="urn:microsoft.com/office/officeart/2005/8/layout/list1"/>
    <dgm:cxn modelId="{4833517C-555B-4DDF-8F8A-F1E0E2233F51}" type="presOf" srcId="{7522484A-151F-4FA9-BDF5-4F9ADDE78A1E}" destId="{53593055-25C3-4D18-95FF-EB44B9505F6F}" srcOrd="0" destOrd="1" presId="urn:microsoft.com/office/officeart/2005/8/layout/list1"/>
    <dgm:cxn modelId="{8DCA1A84-E84B-466A-AB89-198434FB83DB}" type="presOf" srcId="{66111A58-6401-4575-BE12-41AE87DD56B3}" destId="{53593055-25C3-4D18-95FF-EB44B9505F6F}" srcOrd="0" destOrd="2" presId="urn:microsoft.com/office/officeart/2005/8/layout/list1"/>
    <dgm:cxn modelId="{99EED00F-DCCA-45D4-AD06-83F9B80D9E1D}" srcId="{D00B187A-6E03-4E99-872E-209CA1331527}" destId="{13875E9D-4517-4401-8712-2D0542973381}" srcOrd="3" destOrd="0" parTransId="{D02EAB79-613B-4C52-9B9C-652544019EC3}" sibTransId="{1469D079-3772-40F7-8777-9E17E8FE04FB}"/>
    <dgm:cxn modelId="{75104B39-E230-4F2F-9532-66244664BA20}" type="presOf" srcId="{40EE9443-0165-46F9-9245-B4581FA886E2}" destId="{340E2D5B-92C0-431D-9A43-FF0230E5FAB6}" srcOrd="0" destOrd="0" presId="urn:microsoft.com/office/officeart/2005/8/layout/list1"/>
    <dgm:cxn modelId="{4B4C5553-7C44-4A85-8443-61C0E939B995}" srcId="{D00B187A-6E03-4E99-872E-209CA1331527}" destId="{3BFBB9FD-B0CB-4FBD-A3DB-EE68BFA481AA}" srcOrd="9" destOrd="0" parTransId="{E2885142-D176-4823-A9B3-26C824B09264}" sibTransId="{8F094762-1FA2-471F-99D7-768BFAD134C3}"/>
    <dgm:cxn modelId="{C16182C7-7765-456E-BBAD-65DDA116ED42}" srcId="{D00B187A-6E03-4E99-872E-209CA1331527}" destId="{EF43A42D-E833-4E43-AE2A-868CFE4C8151}" srcOrd="2" destOrd="0" parTransId="{EC8AB99C-5693-4A14-9D7F-12B76B15F6A0}" sibTransId="{659BA15F-5090-4617-83C0-8AA8FB3B4FE8}"/>
    <dgm:cxn modelId="{84B04B3A-E7ED-4159-90F4-4C53E39B40A8}" srcId="{D00B187A-6E03-4E99-872E-209CA1331527}" destId="{957A49E9-8678-4B40-A390-8029EE1302F6}" srcOrd="6" destOrd="0" parTransId="{49B89CC3-ADFC-43C4-B491-B68098ECAAA9}" sibTransId="{A737294D-A913-49D5-BD57-420E8C74CF6B}"/>
    <dgm:cxn modelId="{E7500DA6-5A3C-4D82-999B-BBD6DFAE99A5}" type="presOf" srcId="{E3ADAC4E-98D7-4C3D-BA80-02AE0065BCF8}" destId="{53593055-25C3-4D18-95FF-EB44B9505F6F}" srcOrd="0" destOrd="0" presId="urn:microsoft.com/office/officeart/2005/8/layout/list1"/>
    <dgm:cxn modelId="{7B8289A5-E74F-407A-A1FE-E9B386FC3A44}" srcId="{D00B187A-6E03-4E99-872E-209CA1331527}" destId="{B23ED79F-8C9B-4B59-AF4F-ADA76DF81C24}" srcOrd="7" destOrd="0" parTransId="{D6D6C513-2C56-4A1D-B4F0-8438EC472F24}" sibTransId="{92682603-24F8-4831-A3FC-22A784DD6EEB}"/>
    <dgm:cxn modelId="{47C8D2C4-7905-42D8-B98A-8BB70C4481D9}" srcId="{25939AD5-399A-454A-B090-F98ABF1110A9}" destId="{E3ADAC4E-98D7-4C3D-BA80-02AE0065BCF8}" srcOrd="0" destOrd="0" parTransId="{C83BC0D9-41AB-469D-8769-CB8593968E18}" sibTransId="{5BD733E5-DADE-4696-8819-297BA50EAB62}"/>
    <dgm:cxn modelId="{D9191B0C-711E-4CC5-A644-B66BEC06722D}" type="presOf" srcId="{D00B187A-6E03-4E99-872E-209CA1331527}" destId="{0B611AB4-0803-40BB-B60F-5496E8F1A78D}" srcOrd="0" destOrd="0" presId="urn:microsoft.com/office/officeart/2005/8/layout/list1"/>
    <dgm:cxn modelId="{A34E7FC1-CA35-467B-921A-DACFB9B2E144}" type="presOf" srcId="{D00B187A-6E03-4E99-872E-209CA1331527}" destId="{5FB75BC8-BDF7-4DFF-8E93-90164E461A75}" srcOrd="1" destOrd="0" presId="urn:microsoft.com/office/officeart/2005/8/layout/list1"/>
    <dgm:cxn modelId="{41B5F500-9D4F-41F0-BDD2-B3E103C46B57}" type="presOf" srcId="{57B6BBAC-E1C1-4995-9E2F-8241728C2FBC}" destId="{C3ED342B-04D6-441B-821C-BC17F47E54D1}" srcOrd="0" destOrd="8" presId="urn:microsoft.com/office/officeart/2005/8/layout/list1"/>
    <dgm:cxn modelId="{7A36A904-32C3-4885-A2F4-BA53EE034079}" srcId="{D00B187A-6E03-4E99-872E-209CA1331527}" destId="{3A57370C-2797-4238-859D-49785D35F63A}" srcOrd="1" destOrd="0" parTransId="{24A05B97-6D0D-48C3-8D0A-3338B8C0FF3E}" sibTransId="{CA1520E6-A8FD-4AC7-9023-C21CFCCC14C7}"/>
    <dgm:cxn modelId="{D7FE60EE-4350-42DE-BD6E-65668A831062}" type="presOf" srcId="{B23ED79F-8C9B-4B59-AF4F-ADA76DF81C24}" destId="{C3ED342B-04D6-441B-821C-BC17F47E54D1}" srcOrd="0" destOrd="7" presId="urn:microsoft.com/office/officeart/2005/8/layout/list1"/>
    <dgm:cxn modelId="{14B5721C-F19A-4321-8E6E-E00C6B744663}" srcId="{D00B187A-6E03-4E99-872E-209CA1331527}" destId="{56E4C123-ACFC-4AB5-B8EF-1B77732CB914}" srcOrd="5" destOrd="0" parTransId="{B77D31A6-6D7B-42F6-885E-3BA9F80E9DC2}" sibTransId="{33969E0A-9A33-43FD-9C9F-A6F8110466AC}"/>
    <dgm:cxn modelId="{8ED69103-E75E-4E7A-B984-D48CDD353859}" srcId="{25939AD5-399A-454A-B090-F98ABF1110A9}" destId="{7522484A-151F-4FA9-BDF5-4F9ADDE78A1E}" srcOrd="1" destOrd="0" parTransId="{F7925B2D-A405-41DA-9C17-2925E55A9A9B}" sibTransId="{294F3CDC-C16E-47B0-9BF2-2E0E489BDBFA}"/>
    <dgm:cxn modelId="{F79E33BE-BFCA-4C52-BABC-17067D0F7E2A}" type="presOf" srcId="{25939AD5-399A-454A-B090-F98ABF1110A9}" destId="{A570C270-CFCD-4018-9E7D-3B36EFE60FE3}" srcOrd="0" destOrd="0" presId="urn:microsoft.com/office/officeart/2005/8/layout/list1"/>
    <dgm:cxn modelId="{A5CB4E39-11E4-4761-9678-1D257266D8EC}" srcId="{D00B187A-6E03-4E99-872E-209CA1331527}" destId="{57B6BBAC-E1C1-4995-9E2F-8241728C2FBC}" srcOrd="8" destOrd="0" parTransId="{B8E77331-FA26-4C8F-9045-DC37E6F18F36}" sibTransId="{CAA8261A-04D4-4658-B248-1B04F75A87FB}"/>
    <dgm:cxn modelId="{2944E9D8-AEAB-4141-A428-F8A95F93D7E0}" type="presOf" srcId="{56E4C123-ACFC-4AB5-B8EF-1B77732CB914}" destId="{C3ED342B-04D6-441B-821C-BC17F47E54D1}" srcOrd="0" destOrd="5" presId="urn:microsoft.com/office/officeart/2005/8/layout/list1"/>
    <dgm:cxn modelId="{FF0A2FE5-D2AD-4AE3-8C89-5614895075B7}" type="presOf" srcId="{25939AD5-399A-454A-B090-F98ABF1110A9}" destId="{617B806F-8956-4E19-9D66-9F6D940E2A26}" srcOrd="1" destOrd="0" presId="urn:microsoft.com/office/officeart/2005/8/layout/list1"/>
    <dgm:cxn modelId="{6DD4D25E-E55F-45B7-900B-CEE6760CCD1A}" type="presParOf" srcId="{340E2D5B-92C0-431D-9A43-FF0230E5FAB6}" destId="{E541AA2E-4B65-457F-A039-7CA6CF5E4FC4}" srcOrd="0" destOrd="0" presId="urn:microsoft.com/office/officeart/2005/8/layout/list1"/>
    <dgm:cxn modelId="{F91C2AAF-DAC9-4D78-9B23-F6A12B781719}" type="presParOf" srcId="{E541AA2E-4B65-457F-A039-7CA6CF5E4FC4}" destId="{A570C270-CFCD-4018-9E7D-3B36EFE60FE3}" srcOrd="0" destOrd="0" presId="urn:microsoft.com/office/officeart/2005/8/layout/list1"/>
    <dgm:cxn modelId="{86D2BC22-A891-44EC-AF19-EF99FBA11F3B}" type="presParOf" srcId="{E541AA2E-4B65-457F-A039-7CA6CF5E4FC4}" destId="{617B806F-8956-4E19-9D66-9F6D940E2A26}" srcOrd="1" destOrd="0" presId="urn:microsoft.com/office/officeart/2005/8/layout/list1"/>
    <dgm:cxn modelId="{3D4EB594-D859-40FA-AE2D-47809D3CDF14}" type="presParOf" srcId="{340E2D5B-92C0-431D-9A43-FF0230E5FAB6}" destId="{551326CF-63BE-419E-A90E-E0152C0C63C2}" srcOrd="1" destOrd="0" presId="urn:microsoft.com/office/officeart/2005/8/layout/list1"/>
    <dgm:cxn modelId="{09E95D1B-15D9-49B9-BD28-327E12D786C9}" type="presParOf" srcId="{340E2D5B-92C0-431D-9A43-FF0230E5FAB6}" destId="{53593055-25C3-4D18-95FF-EB44B9505F6F}" srcOrd="2" destOrd="0" presId="urn:microsoft.com/office/officeart/2005/8/layout/list1"/>
    <dgm:cxn modelId="{94754FEF-5188-4DA6-95D0-644C580BB0BD}" type="presParOf" srcId="{340E2D5B-92C0-431D-9A43-FF0230E5FAB6}" destId="{AB21D81C-834D-4719-B740-C93AB335C44D}" srcOrd="3" destOrd="0" presId="urn:microsoft.com/office/officeart/2005/8/layout/list1"/>
    <dgm:cxn modelId="{B5CCD987-B851-41C6-9C25-0D9709E231E5}" type="presParOf" srcId="{340E2D5B-92C0-431D-9A43-FF0230E5FAB6}" destId="{FAD16481-CC07-4B8C-B208-07DA42412A42}" srcOrd="4" destOrd="0" presId="urn:microsoft.com/office/officeart/2005/8/layout/list1"/>
    <dgm:cxn modelId="{8ECAE9C3-663C-42D0-844A-9EB2D2E52600}" type="presParOf" srcId="{FAD16481-CC07-4B8C-B208-07DA42412A42}" destId="{0B611AB4-0803-40BB-B60F-5496E8F1A78D}" srcOrd="0" destOrd="0" presId="urn:microsoft.com/office/officeart/2005/8/layout/list1"/>
    <dgm:cxn modelId="{C159F377-EB31-42B9-8299-E4B84C8D114C}" type="presParOf" srcId="{FAD16481-CC07-4B8C-B208-07DA42412A42}" destId="{5FB75BC8-BDF7-4DFF-8E93-90164E461A75}" srcOrd="1" destOrd="0" presId="urn:microsoft.com/office/officeart/2005/8/layout/list1"/>
    <dgm:cxn modelId="{56D41ABC-2143-43B9-AB7F-29C0A71E3D55}" type="presParOf" srcId="{340E2D5B-92C0-431D-9A43-FF0230E5FAB6}" destId="{842568CD-53CD-44C6-B0B6-53A81291F3F7}" srcOrd="5" destOrd="0" presId="urn:microsoft.com/office/officeart/2005/8/layout/list1"/>
    <dgm:cxn modelId="{EFE8C972-B173-4AAB-8B59-F6D40633F510}" type="presParOf" srcId="{340E2D5B-92C0-431D-9A43-FF0230E5FAB6}" destId="{C3ED342B-04D6-441B-821C-BC17F47E54D1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0EE2F9D-26E2-448D-BCB2-2B66FF31A537}" type="doc">
      <dgm:prSet loTypeId="urn:microsoft.com/office/officeart/2005/8/layout/vList2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3C9A8C9E-606C-43AE-82B5-E12DC523B20C}">
      <dgm:prSet custT="1"/>
      <dgm:spPr>
        <a:solidFill>
          <a:srgbClr val="00204F"/>
        </a:solidFill>
      </dgm:spPr>
      <dgm:t>
        <a:bodyPr/>
        <a:lstStyle/>
        <a:p>
          <a:r>
            <a:rPr lang="en-IN" sz="1600" b="1" i="0" baseline="0" dirty="0">
              <a:latin typeface="Rockwell" panose="02060603020205020403" pitchFamily="18" charset="0"/>
            </a:rPr>
            <a:t>Additional Cultural Wins:</a:t>
          </a:r>
          <a:endParaRPr lang="en-IN" sz="1600" dirty="0">
            <a:latin typeface="Rockwell" panose="02060603020205020403" pitchFamily="18" charset="0"/>
          </a:endParaRPr>
        </a:p>
      </dgm:t>
    </dgm:pt>
    <dgm:pt modelId="{FE62F07B-6E7E-4E56-BC8E-BF69294C7D3F}" type="parTrans" cxnId="{5AD58600-EE49-4D0B-AC93-043E7F1139DB}">
      <dgm:prSet/>
      <dgm:spPr/>
      <dgm:t>
        <a:bodyPr/>
        <a:lstStyle/>
        <a:p>
          <a:endParaRPr lang="en-IN"/>
        </a:p>
      </dgm:t>
    </dgm:pt>
    <dgm:pt modelId="{78E77543-164A-42F0-BEDF-84954AE8BE65}" type="sibTrans" cxnId="{5AD58600-EE49-4D0B-AC93-043E7F1139DB}">
      <dgm:prSet/>
      <dgm:spPr/>
      <dgm:t>
        <a:bodyPr/>
        <a:lstStyle/>
        <a:p>
          <a:endParaRPr lang="en-IN"/>
        </a:p>
      </dgm:t>
    </dgm:pt>
    <dgm:pt modelId="{22B8C0DC-F956-4E44-A5E2-ED808D4A9FC9}">
      <dgm:prSet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en-IN" b="1" i="0" baseline="0" dirty="0">
              <a:solidFill>
                <a:srgbClr val="FF0000"/>
              </a:solidFill>
              <a:latin typeface="Rockwell" panose="02060603020205020403" pitchFamily="18" charset="0"/>
            </a:rPr>
            <a:t>Purshottam </a:t>
          </a:r>
          <a:r>
            <a:rPr lang="en-IN" b="1" i="0" baseline="0" dirty="0" err="1">
              <a:solidFill>
                <a:srgbClr val="FF0000"/>
              </a:solidFill>
              <a:latin typeface="Rockwell" panose="02060603020205020403" pitchFamily="18" charset="0"/>
            </a:rPr>
            <a:t>Karandak</a:t>
          </a:r>
          <a:r>
            <a:rPr lang="en-IN" b="0" i="0" baseline="0" dirty="0">
              <a:solidFill>
                <a:srgbClr val="FF0000"/>
              </a:solidFill>
              <a:latin typeface="Rockwell" panose="02060603020205020403" pitchFamily="18" charset="0"/>
            </a:rPr>
            <a:t> – </a:t>
          </a:r>
          <a:r>
            <a:rPr lang="en-IN" b="1" i="0" baseline="0" dirty="0">
              <a:solidFill>
                <a:srgbClr val="FF0000"/>
              </a:solidFill>
              <a:latin typeface="Rockwell" panose="02060603020205020403" pitchFamily="18" charset="0"/>
            </a:rPr>
            <a:t>1st Prize</a:t>
          </a:r>
          <a:endParaRPr lang="en-IN" dirty="0">
            <a:solidFill>
              <a:srgbClr val="FF0000"/>
            </a:solidFill>
            <a:latin typeface="Rockwell" panose="02060603020205020403" pitchFamily="18" charset="0"/>
          </a:endParaRPr>
        </a:p>
      </dgm:t>
    </dgm:pt>
    <dgm:pt modelId="{2755E055-A5D4-4BFC-9664-E65CAED992B8}" type="parTrans" cxnId="{420ECC2A-C520-4DB4-8D91-4CEEAB0C8EA5}">
      <dgm:prSet/>
      <dgm:spPr/>
      <dgm:t>
        <a:bodyPr/>
        <a:lstStyle/>
        <a:p>
          <a:endParaRPr lang="en-IN"/>
        </a:p>
      </dgm:t>
    </dgm:pt>
    <dgm:pt modelId="{92981A8B-3127-4ED2-AB1B-4B29A9D23694}" type="sibTrans" cxnId="{420ECC2A-C520-4DB4-8D91-4CEEAB0C8EA5}">
      <dgm:prSet/>
      <dgm:spPr/>
      <dgm:t>
        <a:bodyPr/>
        <a:lstStyle/>
        <a:p>
          <a:endParaRPr lang="en-IN"/>
        </a:p>
      </dgm:t>
    </dgm:pt>
    <dgm:pt modelId="{C5D2883A-3B07-4D76-AA56-CA36246AB944}">
      <dgm:prSet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en-IN" b="1" i="0" baseline="0" dirty="0" err="1">
              <a:solidFill>
                <a:srgbClr val="FF0000"/>
              </a:solidFill>
              <a:latin typeface="Rockwell" panose="02060603020205020403" pitchFamily="18" charset="0"/>
            </a:rPr>
            <a:t>Rasvanti</a:t>
          </a:r>
          <a:r>
            <a:rPr lang="en-IN" b="1" i="0" baseline="0" dirty="0">
              <a:solidFill>
                <a:srgbClr val="FF0000"/>
              </a:solidFill>
              <a:latin typeface="Rockwell" panose="02060603020205020403" pitchFamily="18" charset="0"/>
            </a:rPr>
            <a:t> </a:t>
          </a:r>
          <a:r>
            <a:rPr lang="en-IN" b="1" i="0" baseline="0" dirty="0" err="1">
              <a:solidFill>
                <a:srgbClr val="FF0000"/>
              </a:solidFill>
              <a:latin typeface="Rockwell" panose="02060603020205020403" pitchFamily="18" charset="0"/>
            </a:rPr>
            <a:t>Karandak</a:t>
          </a:r>
          <a:r>
            <a:rPr lang="en-IN" b="0" i="0" baseline="0" dirty="0">
              <a:solidFill>
                <a:srgbClr val="FF0000"/>
              </a:solidFill>
              <a:latin typeface="Rockwell" panose="02060603020205020403" pitchFamily="18" charset="0"/>
            </a:rPr>
            <a:t> – </a:t>
          </a:r>
          <a:r>
            <a:rPr lang="en-IN" b="1" i="0" baseline="0" dirty="0">
              <a:solidFill>
                <a:srgbClr val="FF0000"/>
              </a:solidFill>
              <a:latin typeface="Rockwell" panose="02060603020205020403" pitchFamily="18" charset="0"/>
            </a:rPr>
            <a:t>1st Prize</a:t>
          </a:r>
          <a:endParaRPr lang="en-IN" dirty="0">
            <a:solidFill>
              <a:srgbClr val="FF0000"/>
            </a:solidFill>
            <a:latin typeface="Rockwell" panose="02060603020205020403" pitchFamily="18" charset="0"/>
          </a:endParaRPr>
        </a:p>
      </dgm:t>
    </dgm:pt>
    <dgm:pt modelId="{C70919C6-0D62-4D06-BA35-84C538FB9A76}" type="parTrans" cxnId="{50636BB1-2956-4384-B212-A1A4765F3971}">
      <dgm:prSet/>
      <dgm:spPr/>
      <dgm:t>
        <a:bodyPr/>
        <a:lstStyle/>
        <a:p>
          <a:endParaRPr lang="en-IN"/>
        </a:p>
      </dgm:t>
    </dgm:pt>
    <dgm:pt modelId="{1303A05A-66B4-4DAD-9545-1DFD736D84DE}" type="sibTrans" cxnId="{50636BB1-2956-4384-B212-A1A4765F3971}">
      <dgm:prSet/>
      <dgm:spPr/>
      <dgm:t>
        <a:bodyPr/>
        <a:lstStyle/>
        <a:p>
          <a:endParaRPr lang="en-IN"/>
        </a:p>
      </dgm:t>
    </dgm:pt>
    <dgm:pt modelId="{63066EE7-6F5E-4FE8-BE9A-1DBA2D600291}">
      <dgm:prSet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en-IN" b="0" i="0" baseline="0" dirty="0">
              <a:latin typeface="Rockwell" panose="02060603020205020403" pitchFamily="18" charset="0"/>
            </a:rPr>
            <a:t>Participated in </a:t>
          </a:r>
          <a:r>
            <a:rPr lang="en-IN" b="1" i="0" baseline="0" dirty="0">
              <a:latin typeface="Rockwell" panose="02060603020205020403" pitchFamily="18" charset="0"/>
            </a:rPr>
            <a:t>"Mi </a:t>
          </a:r>
          <a:r>
            <a:rPr lang="en-IN" b="1" i="0" baseline="0" dirty="0" err="1">
              <a:latin typeface="Rockwell" panose="02060603020205020403" pitchFamily="18" charset="0"/>
            </a:rPr>
            <a:t>Honar</a:t>
          </a:r>
          <a:r>
            <a:rPr lang="en-IN" b="1" i="0" baseline="0" dirty="0">
              <a:latin typeface="Rockwell" panose="02060603020205020403" pitchFamily="18" charset="0"/>
            </a:rPr>
            <a:t> Super Star </a:t>
          </a:r>
          <a:r>
            <a:rPr lang="en-IN" b="1" i="0" baseline="0" dirty="0" err="1">
              <a:latin typeface="Rockwell" panose="02060603020205020403" pitchFamily="18" charset="0"/>
            </a:rPr>
            <a:t>Jallosh</a:t>
          </a:r>
          <a:r>
            <a:rPr lang="en-IN" b="1" i="0" baseline="0" dirty="0">
              <a:latin typeface="Rockwell" panose="02060603020205020403" pitchFamily="18" charset="0"/>
            </a:rPr>
            <a:t> </a:t>
          </a:r>
          <a:r>
            <a:rPr lang="en-IN" b="1" i="0" baseline="0" dirty="0" err="1">
              <a:latin typeface="Rockwell" panose="02060603020205020403" pitchFamily="18" charset="0"/>
            </a:rPr>
            <a:t>Danscha</a:t>
          </a:r>
          <a:r>
            <a:rPr lang="en-IN" b="1" i="0" baseline="0" dirty="0">
              <a:latin typeface="Rockwell" panose="02060603020205020403" pitchFamily="18" charset="0"/>
            </a:rPr>
            <a:t>“</a:t>
          </a:r>
          <a:endParaRPr lang="en-IN" dirty="0">
            <a:latin typeface="Rockwell" panose="02060603020205020403" pitchFamily="18" charset="0"/>
          </a:endParaRPr>
        </a:p>
      </dgm:t>
    </dgm:pt>
    <dgm:pt modelId="{40AA98CF-DFBB-41D4-A425-C37FDF3A5E4C}" type="parTrans" cxnId="{6231E785-D97D-4DD5-9ED1-5055F39316CF}">
      <dgm:prSet/>
      <dgm:spPr/>
      <dgm:t>
        <a:bodyPr/>
        <a:lstStyle/>
        <a:p>
          <a:endParaRPr lang="en-IN"/>
        </a:p>
      </dgm:t>
    </dgm:pt>
    <dgm:pt modelId="{4FDDB34F-0C5D-41C1-AE62-A22867E222B1}" type="sibTrans" cxnId="{6231E785-D97D-4DD5-9ED1-5055F39316CF}">
      <dgm:prSet/>
      <dgm:spPr/>
      <dgm:t>
        <a:bodyPr/>
        <a:lstStyle/>
        <a:p>
          <a:endParaRPr lang="en-IN"/>
        </a:p>
      </dgm:t>
    </dgm:pt>
    <dgm:pt modelId="{034BC0E7-F425-457D-BDCE-E3FC93BA1AA4}">
      <dgm:prSet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en-IN" b="1" i="0" baseline="0" dirty="0">
              <a:latin typeface="Rockwell" panose="02060603020205020403" pitchFamily="18" charset="0"/>
            </a:rPr>
            <a:t>Kamal Vasant Jadhav </a:t>
          </a:r>
          <a:r>
            <a:rPr lang="en-IN" b="1" i="0" baseline="0" dirty="0" err="1">
              <a:latin typeface="Rockwell" panose="02060603020205020403" pitchFamily="18" charset="0"/>
            </a:rPr>
            <a:t>Karandak</a:t>
          </a:r>
          <a:r>
            <a:rPr lang="en-IN" b="1" i="0" baseline="0" dirty="0">
              <a:latin typeface="Rockwell" panose="02060603020205020403" pitchFamily="18" charset="0"/>
            </a:rPr>
            <a:t>, Mumbai</a:t>
          </a:r>
          <a:r>
            <a:rPr lang="en-IN" b="0" i="0" baseline="0" dirty="0">
              <a:latin typeface="Rockwell" panose="02060603020205020403" pitchFamily="18" charset="0"/>
            </a:rPr>
            <a:t> – </a:t>
          </a:r>
          <a:r>
            <a:rPr lang="en-IN" b="1" i="0" baseline="0" dirty="0">
              <a:latin typeface="Rockwell" panose="02060603020205020403" pitchFamily="18" charset="0"/>
            </a:rPr>
            <a:t>1st Prize</a:t>
          </a:r>
          <a:endParaRPr lang="en-IN" dirty="0">
            <a:latin typeface="Rockwell" panose="02060603020205020403" pitchFamily="18" charset="0"/>
          </a:endParaRPr>
        </a:p>
      </dgm:t>
    </dgm:pt>
    <dgm:pt modelId="{9144EF1B-5987-4CA1-8141-E5988EF7081C}" type="parTrans" cxnId="{DA430B3F-E4B0-4A5D-9658-578D9CE7AE51}">
      <dgm:prSet/>
      <dgm:spPr/>
      <dgm:t>
        <a:bodyPr/>
        <a:lstStyle/>
        <a:p>
          <a:endParaRPr lang="en-IN"/>
        </a:p>
      </dgm:t>
    </dgm:pt>
    <dgm:pt modelId="{19B00BF0-7850-4877-BA91-270140439A60}" type="sibTrans" cxnId="{DA430B3F-E4B0-4A5D-9658-578D9CE7AE51}">
      <dgm:prSet/>
      <dgm:spPr/>
      <dgm:t>
        <a:bodyPr/>
        <a:lstStyle/>
        <a:p>
          <a:endParaRPr lang="en-IN"/>
        </a:p>
      </dgm:t>
    </dgm:pt>
    <dgm:pt modelId="{E9BDDED9-0395-4A5F-A684-8281C27ECDB3}">
      <dgm:prSet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en-US" b="1" i="0" baseline="0" dirty="0">
              <a:latin typeface="Rockwell" panose="02060603020205020403" pitchFamily="18" charset="0"/>
            </a:rPr>
            <a:t>Vibrant Dance Championship, </a:t>
          </a:r>
          <a:r>
            <a:rPr lang="en-US" b="1" i="0" baseline="0" dirty="0" err="1">
              <a:latin typeface="Rockwell" panose="02060603020205020403" pitchFamily="18" charset="0"/>
            </a:rPr>
            <a:t>Ghodavat</a:t>
          </a:r>
          <a:r>
            <a:rPr lang="en-US" b="1" i="0" baseline="0" dirty="0">
              <a:latin typeface="Rockwell" panose="02060603020205020403" pitchFamily="18" charset="0"/>
            </a:rPr>
            <a:t> University, </a:t>
          </a:r>
          <a:r>
            <a:rPr lang="en-US" b="1" i="0" baseline="0" dirty="0" err="1">
              <a:latin typeface="Rockwell" panose="02060603020205020403" pitchFamily="18" charset="0"/>
            </a:rPr>
            <a:t>Atigre</a:t>
          </a:r>
          <a:r>
            <a:rPr lang="en-US" b="1" i="0" baseline="0" dirty="0">
              <a:latin typeface="Rockwell" panose="02060603020205020403" pitchFamily="18" charset="0"/>
            </a:rPr>
            <a:t>:</a:t>
          </a:r>
          <a:r>
            <a:rPr lang="en-US" b="0" i="0" baseline="0" dirty="0">
              <a:latin typeface="Rockwell" panose="02060603020205020403" pitchFamily="18" charset="0"/>
            </a:rPr>
            <a:t> Prize won</a:t>
          </a:r>
          <a:endParaRPr lang="en-IN" dirty="0">
            <a:latin typeface="Rockwell" panose="02060603020205020403" pitchFamily="18" charset="0"/>
          </a:endParaRPr>
        </a:p>
      </dgm:t>
    </dgm:pt>
    <dgm:pt modelId="{9765474F-39CD-4D6D-B333-417B4C233B40}" type="parTrans" cxnId="{14567595-7AF2-4F3B-A3D9-17AC0D0A9F91}">
      <dgm:prSet/>
      <dgm:spPr/>
      <dgm:t>
        <a:bodyPr/>
        <a:lstStyle/>
        <a:p>
          <a:endParaRPr lang="en-IN"/>
        </a:p>
      </dgm:t>
    </dgm:pt>
    <dgm:pt modelId="{6178D261-6636-408E-9ABA-2C523FAA4B15}" type="sibTrans" cxnId="{14567595-7AF2-4F3B-A3D9-17AC0D0A9F91}">
      <dgm:prSet/>
      <dgm:spPr/>
      <dgm:t>
        <a:bodyPr/>
        <a:lstStyle/>
        <a:p>
          <a:endParaRPr lang="en-IN"/>
        </a:p>
      </dgm:t>
    </dgm:pt>
    <dgm:pt modelId="{F7BC23BD-DDDB-4B1E-9552-404E15D84500}">
      <dgm:prSet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en-US" b="1" i="0" baseline="0" dirty="0">
              <a:latin typeface="Rockwell" panose="02060603020205020403" pitchFamily="18" charset="0"/>
            </a:rPr>
            <a:t>Agricultural Exhibition, Ichalkaranji (Ministry of Agriculture, Maharashtra State):</a:t>
          </a:r>
          <a:r>
            <a:rPr lang="en-US" b="0" i="0" baseline="0" dirty="0">
              <a:latin typeface="Rockwell" panose="02060603020205020403" pitchFamily="18" charset="0"/>
            </a:rPr>
            <a:t> Participated and won ₹20,000/-</a:t>
          </a:r>
          <a:endParaRPr lang="en-IN" dirty="0">
            <a:latin typeface="Rockwell" panose="02060603020205020403" pitchFamily="18" charset="0"/>
          </a:endParaRPr>
        </a:p>
      </dgm:t>
    </dgm:pt>
    <dgm:pt modelId="{6E641CEC-B3AF-4FA6-B115-59BAADD499AA}" type="parTrans" cxnId="{26601278-2AAA-4CA5-8F2C-CE5368A461CA}">
      <dgm:prSet/>
      <dgm:spPr/>
      <dgm:t>
        <a:bodyPr/>
        <a:lstStyle/>
        <a:p>
          <a:endParaRPr lang="en-IN"/>
        </a:p>
      </dgm:t>
    </dgm:pt>
    <dgm:pt modelId="{364AE627-EC5A-45FF-8E32-F11906CEAF0B}" type="sibTrans" cxnId="{26601278-2AAA-4CA5-8F2C-CE5368A461CA}">
      <dgm:prSet/>
      <dgm:spPr/>
      <dgm:t>
        <a:bodyPr/>
        <a:lstStyle/>
        <a:p>
          <a:endParaRPr lang="en-IN"/>
        </a:p>
      </dgm:t>
    </dgm:pt>
    <dgm:pt modelId="{CDFC5CD2-74FD-4480-97A5-3498EB7DB54A}">
      <dgm:prSet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en-US" b="1" i="0" baseline="0" dirty="0">
              <a:latin typeface="Rockwell" panose="02060603020205020403" pitchFamily="18" charset="0"/>
            </a:rPr>
            <a:t>National Level Qawwali Competition (2018-19):</a:t>
          </a:r>
          <a:r>
            <a:rPr lang="en-US" b="0" i="0" baseline="0" dirty="0">
              <a:latin typeface="Rockwell" panose="02060603020205020403" pitchFamily="18" charset="0"/>
            </a:rPr>
            <a:t> One student represented Shivaji University</a:t>
          </a:r>
          <a:endParaRPr lang="en-IN" dirty="0">
            <a:latin typeface="Rockwell" panose="02060603020205020403" pitchFamily="18" charset="0"/>
          </a:endParaRPr>
        </a:p>
      </dgm:t>
    </dgm:pt>
    <dgm:pt modelId="{174D0C0D-E1AD-4B0B-9392-E0ACD482676B}" type="parTrans" cxnId="{49110E5D-DCD7-4201-BB81-F9DC30C63A49}">
      <dgm:prSet/>
      <dgm:spPr/>
      <dgm:t>
        <a:bodyPr/>
        <a:lstStyle/>
        <a:p>
          <a:endParaRPr lang="en-IN"/>
        </a:p>
      </dgm:t>
    </dgm:pt>
    <dgm:pt modelId="{4E92BC24-27AF-4454-B603-E8480B8B53BA}" type="sibTrans" cxnId="{49110E5D-DCD7-4201-BB81-F9DC30C63A49}">
      <dgm:prSet/>
      <dgm:spPr/>
      <dgm:t>
        <a:bodyPr/>
        <a:lstStyle/>
        <a:p>
          <a:endParaRPr lang="en-IN"/>
        </a:p>
      </dgm:t>
    </dgm:pt>
    <dgm:pt modelId="{0E176C5A-FFB1-4A90-914D-4DC777EF71DB}" type="pres">
      <dgm:prSet presAssocID="{20EE2F9D-26E2-448D-BCB2-2B66FF31A53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IN"/>
        </a:p>
      </dgm:t>
    </dgm:pt>
    <dgm:pt modelId="{CA7CC51E-433C-4BDB-8495-A8DFB4BF3974}" type="pres">
      <dgm:prSet presAssocID="{3C9A8C9E-606C-43AE-82B5-E12DC523B20C}" presName="parentText" presStyleLbl="node1" presStyleIdx="0" presStyleCnt="1" custScaleY="146880">
        <dgm:presLayoutVars>
          <dgm:chMax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B4690A06-7012-482B-8525-53959D9F0AC3}" type="pres">
      <dgm:prSet presAssocID="{3C9A8C9E-606C-43AE-82B5-E12DC523B20C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</dgm:ptLst>
  <dgm:cxnLst>
    <dgm:cxn modelId="{92CFAF5A-FB5E-4D97-B961-6606F259B263}" type="presOf" srcId="{034BC0E7-F425-457D-BDCE-E3FC93BA1AA4}" destId="{B4690A06-7012-482B-8525-53959D9F0AC3}" srcOrd="0" destOrd="3" presId="urn:microsoft.com/office/officeart/2005/8/layout/vList2"/>
    <dgm:cxn modelId="{6231E785-D97D-4DD5-9ED1-5055F39316CF}" srcId="{3C9A8C9E-606C-43AE-82B5-E12DC523B20C}" destId="{63066EE7-6F5E-4FE8-BE9A-1DBA2D600291}" srcOrd="2" destOrd="0" parTransId="{40AA98CF-DFBB-41D4-A425-C37FDF3A5E4C}" sibTransId="{4FDDB34F-0C5D-41C1-AE62-A22867E222B1}"/>
    <dgm:cxn modelId="{49110E5D-DCD7-4201-BB81-F9DC30C63A49}" srcId="{3C9A8C9E-606C-43AE-82B5-E12DC523B20C}" destId="{CDFC5CD2-74FD-4480-97A5-3498EB7DB54A}" srcOrd="6" destOrd="0" parTransId="{174D0C0D-E1AD-4B0B-9392-E0ACD482676B}" sibTransId="{4E92BC24-27AF-4454-B603-E8480B8B53BA}"/>
    <dgm:cxn modelId="{DA430B3F-E4B0-4A5D-9658-578D9CE7AE51}" srcId="{3C9A8C9E-606C-43AE-82B5-E12DC523B20C}" destId="{034BC0E7-F425-457D-BDCE-E3FC93BA1AA4}" srcOrd="3" destOrd="0" parTransId="{9144EF1B-5987-4CA1-8141-E5988EF7081C}" sibTransId="{19B00BF0-7850-4877-BA91-270140439A60}"/>
    <dgm:cxn modelId="{4A8445CA-5AC4-4B2C-B070-5174920FFE52}" type="presOf" srcId="{22B8C0DC-F956-4E44-A5E2-ED808D4A9FC9}" destId="{B4690A06-7012-482B-8525-53959D9F0AC3}" srcOrd="0" destOrd="0" presId="urn:microsoft.com/office/officeart/2005/8/layout/vList2"/>
    <dgm:cxn modelId="{50636BB1-2956-4384-B212-A1A4765F3971}" srcId="{3C9A8C9E-606C-43AE-82B5-E12DC523B20C}" destId="{C5D2883A-3B07-4D76-AA56-CA36246AB944}" srcOrd="1" destOrd="0" parTransId="{C70919C6-0D62-4D06-BA35-84C538FB9A76}" sibTransId="{1303A05A-66B4-4DAD-9545-1DFD736D84DE}"/>
    <dgm:cxn modelId="{420ECC2A-C520-4DB4-8D91-4CEEAB0C8EA5}" srcId="{3C9A8C9E-606C-43AE-82B5-E12DC523B20C}" destId="{22B8C0DC-F956-4E44-A5E2-ED808D4A9FC9}" srcOrd="0" destOrd="0" parTransId="{2755E055-A5D4-4BFC-9664-E65CAED992B8}" sibTransId="{92981A8B-3127-4ED2-AB1B-4B29A9D23694}"/>
    <dgm:cxn modelId="{F72E5FD0-D479-4D4E-A762-F3585342FD72}" type="presOf" srcId="{C5D2883A-3B07-4D76-AA56-CA36246AB944}" destId="{B4690A06-7012-482B-8525-53959D9F0AC3}" srcOrd="0" destOrd="1" presId="urn:microsoft.com/office/officeart/2005/8/layout/vList2"/>
    <dgm:cxn modelId="{5AD58600-EE49-4D0B-AC93-043E7F1139DB}" srcId="{20EE2F9D-26E2-448D-BCB2-2B66FF31A537}" destId="{3C9A8C9E-606C-43AE-82B5-E12DC523B20C}" srcOrd="0" destOrd="0" parTransId="{FE62F07B-6E7E-4E56-BC8E-BF69294C7D3F}" sibTransId="{78E77543-164A-42F0-BEDF-84954AE8BE65}"/>
    <dgm:cxn modelId="{1138B335-5695-4D99-9363-1D320BED1D20}" type="presOf" srcId="{20EE2F9D-26E2-448D-BCB2-2B66FF31A537}" destId="{0E176C5A-FFB1-4A90-914D-4DC777EF71DB}" srcOrd="0" destOrd="0" presId="urn:microsoft.com/office/officeart/2005/8/layout/vList2"/>
    <dgm:cxn modelId="{8E722CAD-4F3D-40B1-BFE1-79BE6AF79F6E}" type="presOf" srcId="{3C9A8C9E-606C-43AE-82B5-E12DC523B20C}" destId="{CA7CC51E-433C-4BDB-8495-A8DFB4BF3974}" srcOrd="0" destOrd="0" presId="urn:microsoft.com/office/officeart/2005/8/layout/vList2"/>
    <dgm:cxn modelId="{CCC7295B-5ECB-4BC7-A5D7-04F7848D41C9}" type="presOf" srcId="{63066EE7-6F5E-4FE8-BE9A-1DBA2D600291}" destId="{B4690A06-7012-482B-8525-53959D9F0AC3}" srcOrd="0" destOrd="2" presId="urn:microsoft.com/office/officeart/2005/8/layout/vList2"/>
    <dgm:cxn modelId="{4E3E4C2D-6453-466F-A258-BDB1AA9BBF65}" type="presOf" srcId="{CDFC5CD2-74FD-4480-97A5-3498EB7DB54A}" destId="{B4690A06-7012-482B-8525-53959D9F0AC3}" srcOrd="0" destOrd="6" presId="urn:microsoft.com/office/officeart/2005/8/layout/vList2"/>
    <dgm:cxn modelId="{26601278-2AAA-4CA5-8F2C-CE5368A461CA}" srcId="{3C9A8C9E-606C-43AE-82B5-E12DC523B20C}" destId="{F7BC23BD-DDDB-4B1E-9552-404E15D84500}" srcOrd="5" destOrd="0" parTransId="{6E641CEC-B3AF-4FA6-B115-59BAADD499AA}" sibTransId="{364AE627-EC5A-45FF-8E32-F11906CEAF0B}"/>
    <dgm:cxn modelId="{932E6391-C589-468B-B1B2-C66BB63A5CBA}" type="presOf" srcId="{E9BDDED9-0395-4A5F-A684-8281C27ECDB3}" destId="{B4690A06-7012-482B-8525-53959D9F0AC3}" srcOrd="0" destOrd="4" presId="urn:microsoft.com/office/officeart/2005/8/layout/vList2"/>
    <dgm:cxn modelId="{5A805431-6861-4532-8AEB-81BF5E88F93D}" type="presOf" srcId="{F7BC23BD-DDDB-4B1E-9552-404E15D84500}" destId="{B4690A06-7012-482B-8525-53959D9F0AC3}" srcOrd="0" destOrd="5" presId="urn:microsoft.com/office/officeart/2005/8/layout/vList2"/>
    <dgm:cxn modelId="{14567595-7AF2-4F3B-A3D9-17AC0D0A9F91}" srcId="{3C9A8C9E-606C-43AE-82B5-E12DC523B20C}" destId="{E9BDDED9-0395-4A5F-A684-8281C27ECDB3}" srcOrd="4" destOrd="0" parTransId="{9765474F-39CD-4D6D-B333-417B4C233B40}" sibTransId="{6178D261-6636-408E-9ABA-2C523FAA4B15}"/>
    <dgm:cxn modelId="{BC0CDB13-E892-4D60-9A59-EAFA01E9D794}" type="presParOf" srcId="{0E176C5A-FFB1-4A90-914D-4DC777EF71DB}" destId="{CA7CC51E-433C-4BDB-8495-A8DFB4BF3974}" srcOrd="0" destOrd="0" presId="urn:microsoft.com/office/officeart/2005/8/layout/vList2"/>
    <dgm:cxn modelId="{FDAD10A9-5A0C-4F19-B512-2EE98CFA74AA}" type="presParOf" srcId="{0E176C5A-FFB1-4A90-914D-4DC777EF71DB}" destId="{B4690A06-7012-482B-8525-53959D9F0AC3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3A958BF-7F78-43D7-9153-73CA912EBF17}" type="doc">
      <dgm:prSet loTypeId="urn:microsoft.com/office/officeart/2005/8/layout/vList2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A4759E78-888E-4B55-B7C1-81800236622E}">
      <dgm:prSet custT="1"/>
      <dgm:spPr>
        <a:solidFill>
          <a:srgbClr val="00204F"/>
        </a:solidFill>
      </dgm:spPr>
      <dgm:t>
        <a:bodyPr/>
        <a:lstStyle/>
        <a:p>
          <a:r>
            <a:rPr lang="en-US" sz="1600" b="1" i="0" baseline="0" dirty="0">
              <a:latin typeface="Rockwell" panose="02060603020205020403" pitchFamily="18" charset="0"/>
            </a:rPr>
            <a:t>Events Hosted and Participated</a:t>
          </a:r>
        </a:p>
        <a:p>
          <a:r>
            <a:rPr lang="en-US" sz="1600" b="1" i="0" baseline="0" dirty="0">
              <a:latin typeface="Rockwell" panose="02060603020205020403" pitchFamily="18" charset="0"/>
            </a:rPr>
            <a:t> In Local and District-Level Competitions</a:t>
          </a:r>
          <a:r>
            <a:rPr lang="en-US" sz="1400" b="1" i="0" baseline="0" dirty="0">
              <a:latin typeface="Rockwell" panose="02060603020205020403" pitchFamily="18" charset="0"/>
            </a:rPr>
            <a:t>:</a:t>
          </a:r>
          <a:endParaRPr lang="en-IN" sz="1400" dirty="0">
            <a:latin typeface="Rockwell" panose="02060603020205020403" pitchFamily="18" charset="0"/>
          </a:endParaRPr>
        </a:p>
      </dgm:t>
    </dgm:pt>
    <dgm:pt modelId="{DA30D34B-E750-463F-B132-118A19E2F471}" type="parTrans" cxnId="{2F5AD147-474C-4987-B7A3-36C63D74384A}">
      <dgm:prSet/>
      <dgm:spPr/>
      <dgm:t>
        <a:bodyPr/>
        <a:lstStyle/>
        <a:p>
          <a:endParaRPr lang="en-IN" sz="1400">
            <a:latin typeface="Rockwell" panose="02060603020205020403" pitchFamily="18" charset="0"/>
          </a:endParaRPr>
        </a:p>
      </dgm:t>
    </dgm:pt>
    <dgm:pt modelId="{8A147BE2-182C-4155-9BDF-36CA231D1C60}" type="sibTrans" cxnId="{2F5AD147-474C-4987-B7A3-36C63D74384A}">
      <dgm:prSet/>
      <dgm:spPr/>
      <dgm:t>
        <a:bodyPr/>
        <a:lstStyle/>
        <a:p>
          <a:endParaRPr lang="en-IN" sz="1400">
            <a:latin typeface="Rockwell" panose="02060603020205020403" pitchFamily="18" charset="0"/>
          </a:endParaRPr>
        </a:p>
      </dgm:t>
    </dgm:pt>
    <dgm:pt modelId="{7460655A-0313-4E4A-8D28-6B2D81559276}">
      <dgm:prSet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400" b="1" i="0" baseline="0" dirty="0" err="1">
              <a:latin typeface="Rockwell" panose="02060603020205020403" pitchFamily="18" charset="0"/>
            </a:rPr>
            <a:t>Kalagram</a:t>
          </a:r>
          <a:r>
            <a:rPr lang="en-US" sz="1400" b="1" i="0" baseline="0" dirty="0">
              <a:latin typeface="Rockwell" panose="02060603020205020403" pitchFamily="18" charset="0"/>
            </a:rPr>
            <a:t> Dance Competition</a:t>
          </a:r>
          <a:endParaRPr lang="en-IN" sz="1400" b="1" i="0" dirty="0">
            <a:latin typeface="Rockwell" panose="02060603020205020403" pitchFamily="18" charset="0"/>
          </a:endParaRPr>
        </a:p>
      </dgm:t>
    </dgm:pt>
    <dgm:pt modelId="{EF2F6DA5-2824-40ED-AE4F-7F47760B34E0}" type="parTrans" cxnId="{91A93192-1DED-430F-A123-9CF796139724}">
      <dgm:prSet/>
      <dgm:spPr/>
      <dgm:t>
        <a:bodyPr/>
        <a:lstStyle/>
        <a:p>
          <a:endParaRPr lang="en-IN" sz="1400">
            <a:latin typeface="Rockwell" panose="02060603020205020403" pitchFamily="18" charset="0"/>
          </a:endParaRPr>
        </a:p>
      </dgm:t>
    </dgm:pt>
    <dgm:pt modelId="{6294B280-B8A1-4E81-91BF-1622C1373600}" type="sibTrans" cxnId="{91A93192-1DED-430F-A123-9CF796139724}">
      <dgm:prSet/>
      <dgm:spPr/>
      <dgm:t>
        <a:bodyPr/>
        <a:lstStyle/>
        <a:p>
          <a:endParaRPr lang="en-IN" sz="1400">
            <a:latin typeface="Rockwell" panose="02060603020205020403" pitchFamily="18" charset="0"/>
          </a:endParaRPr>
        </a:p>
      </dgm:t>
    </dgm:pt>
    <dgm:pt modelId="{AFAC78BD-DB16-451D-A8C5-5CFBC92F41A7}">
      <dgm:prSet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400" b="1" i="0" baseline="0" dirty="0">
              <a:latin typeface="Rockwell" panose="02060603020205020403" pitchFamily="18" charset="0"/>
            </a:rPr>
            <a:t>Shanti Niketan Folk Dance</a:t>
          </a:r>
          <a:endParaRPr lang="en-IN" sz="1400" b="1" i="0" dirty="0">
            <a:latin typeface="Rockwell" panose="02060603020205020403" pitchFamily="18" charset="0"/>
          </a:endParaRPr>
        </a:p>
      </dgm:t>
    </dgm:pt>
    <dgm:pt modelId="{3D01F4FE-22B7-4C7C-A988-6423DDBA7DA3}" type="parTrans" cxnId="{683EAFF9-B3F9-4AC5-B156-B5737D88F8A7}">
      <dgm:prSet/>
      <dgm:spPr/>
      <dgm:t>
        <a:bodyPr/>
        <a:lstStyle/>
        <a:p>
          <a:endParaRPr lang="en-IN" sz="1400">
            <a:latin typeface="Rockwell" panose="02060603020205020403" pitchFamily="18" charset="0"/>
          </a:endParaRPr>
        </a:p>
      </dgm:t>
    </dgm:pt>
    <dgm:pt modelId="{D51C56FD-A641-4274-AB4B-F31BDFFB209D}" type="sibTrans" cxnId="{683EAFF9-B3F9-4AC5-B156-B5737D88F8A7}">
      <dgm:prSet/>
      <dgm:spPr/>
      <dgm:t>
        <a:bodyPr/>
        <a:lstStyle/>
        <a:p>
          <a:endParaRPr lang="en-IN" sz="1400">
            <a:latin typeface="Rockwell" panose="02060603020205020403" pitchFamily="18" charset="0"/>
          </a:endParaRPr>
        </a:p>
      </dgm:t>
    </dgm:pt>
    <dgm:pt modelId="{BF9BD33B-2E37-4707-9BFF-A5BD35BEAF54}">
      <dgm:prSet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400" b="1" i="0" baseline="0" dirty="0">
              <a:latin typeface="Rockwell" panose="02060603020205020403" pitchFamily="18" charset="0"/>
            </a:rPr>
            <a:t>Kolhapur District Youth Festival</a:t>
          </a:r>
          <a:endParaRPr lang="en-IN" sz="1400" b="1" i="0" dirty="0">
            <a:latin typeface="Rockwell" panose="02060603020205020403" pitchFamily="18" charset="0"/>
          </a:endParaRPr>
        </a:p>
      </dgm:t>
    </dgm:pt>
    <dgm:pt modelId="{14CB0112-7336-48F6-A0C7-D188E3C27A3D}" type="parTrans" cxnId="{FCEAEEE3-58BB-4594-A8EC-A21851A8FAC9}">
      <dgm:prSet/>
      <dgm:spPr/>
      <dgm:t>
        <a:bodyPr/>
        <a:lstStyle/>
        <a:p>
          <a:endParaRPr lang="en-IN" sz="1400">
            <a:latin typeface="Rockwell" panose="02060603020205020403" pitchFamily="18" charset="0"/>
          </a:endParaRPr>
        </a:p>
      </dgm:t>
    </dgm:pt>
    <dgm:pt modelId="{54EAFADB-7EFA-42CB-A722-7FA80652D667}" type="sibTrans" cxnId="{FCEAEEE3-58BB-4594-A8EC-A21851A8FAC9}">
      <dgm:prSet/>
      <dgm:spPr/>
      <dgm:t>
        <a:bodyPr/>
        <a:lstStyle/>
        <a:p>
          <a:endParaRPr lang="en-IN" sz="1400">
            <a:latin typeface="Rockwell" panose="02060603020205020403" pitchFamily="18" charset="0"/>
          </a:endParaRPr>
        </a:p>
      </dgm:t>
    </dgm:pt>
    <dgm:pt modelId="{C973164E-B9DF-4C96-875F-F2E87EDC66D0}">
      <dgm:prSet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en-IN" sz="1400" dirty="0">
            <a:latin typeface="Rockwell" panose="02060603020205020403" pitchFamily="18" charset="0"/>
          </a:endParaRPr>
        </a:p>
      </dgm:t>
    </dgm:pt>
    <dgm:pt modelId="{DE9509FA-2002-4024-A44E-441B105CBD93}" type="parTrans" cxnId="{37F02977-6D35-415E-B696-3FA5436E78F4}">
      <dgm:prSet/>
      <dgm:spPr/>
      <dgm:t>
        <a:bodyPr/>
        <a:lstStyle/>
        <a:p>
          <a:endParaRPr lang="en-IN"/>
        </a:p>
      </dgm:t>
    </dgm:pt>
    <dgm:pt modelId="{9114E9B2-85F7-44EC-953A-E678270C26F0}" type="sibTrans" cxnId="{37F02977-6D35-415E-B696-3FA5436E78F4}">
      <dgm:prSet/>
      <dgm:spPr/>
      <dgm:t>
        <a:bodyPr/>
        <a:lstStyle/>
        <a:p>
          <a:endParaRPr lang="en-IN"/>
        </a:p>
      </dgm:t>
    </dgm:pt>
    <dgm:pt modelId="{47A717D6-893E-46DC-A872-B929322E3F3C}" type="pres">
      <dgm:prSet presAssocID="{F3A958BF-7F78-43D7-9153-73CA912EBF1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IN"/>
        </a:p>
      </dgm:t>
    </dgm:pt>
    <dgm:pt modelId="{7762BA1F-9BD1-4368-B12F-B67D88CB0F84}" type="pres">
      <dgm:prSet presAssocID="{A4759E78-888E-4B55-B7C1-81800236622E}" presName="parentText" presStyleLbl="node1" presStyleIdx="0" presStyleCnt="1" custScaleY="141305" custLinFactNeighborY="-11720">
        <dgm:presLayoutVars>
          <dgm:chMax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4D3B1D78-05C2-4766-9170-EC6D87C44A37}" type="pres">
      <dgm:prSet presAssocID="{A4759E78-888E-4B55-B7C1-81800236622E}" presName="childText" presStyleLbl="revTx" presStyleIdx="0" presStyleCnt="1" custScaleY="173927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</dgm:ptLst>
  <dgm:cxnLst>
    <dgm:cxn modelId="{37F02977-6D35-415E-B696-3FA5436E78F4}" srcId="{A4759E78-888E-4B55-B7C1-81800236622E}" destId="{C973164E-B9DF-4C96-875F-F2E87EDC66D0}" srcOrd="0" destOrd="0" parTransId="{DE9509FA-2002-4024-A44E-441B105CBD93}" sibTransId="{9114E9B2-85F7-44EC-953A-E678270C26F0}"/>
    <dgm:cxn modelId="{683EAFF9-B3F9-4AC5-B156-B5737D88F8A7}" srcId="{A4759E78-888E-4B55-B7C1-81800236622E}" destId="{AFAC78BD-DB16-451D-A8C5-5CFBC92F41A7}" srcOrd="2" destOrd="0" parTransId="{3D01F4FE-22B7-4C7C-A988-6423DDBA7DA3}" sibTransId="{D51C56FD-A641-4274-AB4B-F31BDFFB209D}"/>
    <dgm:cxn modelId="{91A93192-1DED-430F-A123-9CF796139724}" srcId="{A4759E78-888E-4B55-B7C1-81800236622E}" destId="{7460655A-0313-4E4A-8D28-6B2D81559276}" srcOrd="1" destOrd="0" parTransId="{EF2F6DA5-2824-40ED-AE4F-7F47760B34E0}" sibTransId="{6294B280-B8A1-4E81-91BF-1622C1373600}"/>
    <dgm:cxn modelId="{F3BE27C4-F196-4909-8BBD-EC1B0F4F12E7}" type="presOf" srcId="{AFAC78BD-DB16-451D-A8C5-5CFBC92F41A7}" destId="{4D3B1D78-05C2-4766-9170-EC6D87C44A37}" srcOrd="0" destOrd="2" presId="urn:microsoft.com/office/officeart/2005/8/layout/vList2"/>
    <dgm:cxn modelId="{97E55701-B658-4D16-8C40-8A19C5222334}" type="presOf" srcId="{7460655A-0313-4E4A-8D28-6B2D81559276}" destId="{4D3B1D78-05C2-4766-9170-EC6D87C44A37}" srcOrd="0" destOrd="1" presId="urn:microsoft.com/office/officeart/2005/8/layout/vList2"/>
    <dgm:cxn modelId="{A5294580-9629-4591-8A1E-187050A86792}" type="presOf" srcId="{F3A958BF-7F78-43D7-9153-73CA912EBF17}" destId="{47A717D6-893E-46DC-A872-B929322E3F3C}" srcOrd="0" destOrd="0" presId="urn:microsoft.com/office/officeart/2005/8/layout/vList2"/>
    <dgm:cxn modelId="{FCEAEEE3-58BB-4594-A8EC-A21851A8FAC9}" srcId="{A4759E78-888E-4B55-B7C1-81800236622E}" destId="{BF9BD33B-2E37-4707-9BFF-A5BD35BEAF54}" srcOrd="3" destOrd="0" parTransId="{14CB0112-7336-48F6-A0C7-D188E3C27A3D}" sibTransId="{54EAFADB-7EFA-42CB-A722-7FA80652D667}"/>
    <dgm:cxn modelId="{28F5EACE-6567-4A81-AF47-6B89EF3A1D84}" type="presOf" srcId="{A4759E78-888E-4B55-B7C1-81800236622E}" destId="{7762BA1F-9BD1-4368-B12F-B67D88CB0F84}" srcOrd="0" destOrd="0" presId="urn:microsoft.com/office/officeart/2005/8/layout/vList2"/>
    <dgm:cxn modelId="{2F5AD147-474C-4987-B7A3-36C63D74384A}" srcId="{F3A958BF-7F78-43D7-9153-73CA912EBF17}" destId="{A4759E78-888E-4B55-B7C1-81800236622E}" srcOrd="0" destOrd="0" parTransId="{DA30D34B-E750-463F-B132-118A19E2F471}" sibTransId="{8A147BE2-182C-4155-9BDF-36CA231D1C60}"/>
    <dgm:cxn modelId="{A579E024-4FEA-48CF-AD90-6EA130950C2B}" type="presOf" srcId="{C973164E-B9DF-4C96-875F-F2E87EDC66D0}" destId="{4D3B1D78-05C2-4766-9170-EC6D87C44A37}" srcOrd="0" destOrd="0" presId="urn:microsoft.com/office/officeart/2005/8/layout/vList2"/>
    <dgm:cxn modelId="{20A7DB08-36A1-47E2-AADE-3FDCB1A24392}" type="presOf" srcId="{BF9BD33B-2E37-4707-9BFF-A5BD35BEAF54}" destId="{4D3B1D78-05C2-4766-9170-EC6D87C44A37}" srcOrd="0" destOrd="3" presId="urn:microsoft.com/office/officeart/2005/8/layout/vList2"/>
    <dgm:cxn modelId="{3509A03C-29B5-486D-A726-135103BD344A}" type="presParOf" srcId="{47A717D6-893E-46DC-A872-B929322E3F3C}" destId="{7762BA1F-9BD1-4368-B12F-B67D88CB0F84}" srcOrd="0" destOrd="0" presId="urn:microsoft.com/office/officeart/2005/8/layout/vList2"/>
    <dgm:cxn modelId="{B00591D1-D581-4513-9FE4-4943F5900E8D}" type="presParOf" srcId="{47A717D6-893E-46DC-A872-B929322E3F3C}" destId="{4D3B1D78-05C2-4766-9170-EC6D87C44A37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7" minVer="http://schemas.openxmlformats.org/drawingml/2006/diagram"/>
    </a:ext>
  </dgm:extLst>
</dgm:dataModel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593055-25C3-4D18-95FF-EB44B9505F6F}">
      <dsp:nvSpPr>
        <dsp:cNvPr id="0" name=""/>
        <dsp:cNvSpPr/>
      </dsp:nvSpPr>
      <dsp:spPr>
        <a:xfrm>
          <a:off x="0" y="370836"/>
          <a:ext cx="5483765" cy="1386000"/>
        </a:xfrm>
        <a:prstGeom prst="rect">
          <a:avLst/>
        </a:prstGeom>
        <a:solidFill>
          <a:schemeClr val="accent5">
            <a:lumMod val="40000"/>
            <a:lumOff val="60000"/>
            <a:alpha val="9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25601" tIns="229108" rIns="425601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Tx/>
            <a:buNone/>
          </a:pPr>
          <a:r>
            <a:rPr kumimoji="0" lang="en-IN" sz="1400" b="1" i="0" u="none" strike="noStrike" kern="1200" cap="none" spc="0" normalizeH="0" baseline="0" noProof="0" dirty="0">
              <a:ln/>
              <a:effectLst/>
              <a:uLnTx/>
              <a:uFillTx/>
              <a:latin typeface="Rockwell" pitchFamily="18" charset="0"/>
              <a:ea typeface="+mn-ea"/>
              <a:cs typeface="+mn-cs"/>
            </a:rPr>
            <a:t>National &amp; International Achievements:</a:t>
          </a:r>
          <a:endParaRPr lang="en-IN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 typeface="Arial" panose="020B0604020202020204" pitchFamily="34" charset="0"/>
            <a:buChar char="•"/>
          </a:pPr>
          <a:r>
            <a:rPr kumimoji="0" lang="en-IN" sz="1400" b="0" i="0" u="none" strike="noStrike" kern="1200" cap="none" spc="0" normalizeH="0" baseline="0" noProof="0" dirty="0">
              <a:ln/>
              <a:effectLst/>
              <a:uLnTx/>
              <a:uFillTx/>
              <a:latin typeface="Rockwell" pitchFamily="18" charset="0"/>
              <a:ea typeface="+mn-ea"/>
              <a:cs typeface="+mn-cs"/>
            </a:rPr>
            <a:t>Won </a:t>
          </a:r>
          <a:r>
            <a:rPr kumimoji="0" lang="en-IN" sz="1400" b="1" i="0" u="none" strike="noStrike" kern="1200" cap="none" spc="0" normalizeH="0" baseline="0" noProof="0" dirty="0">
              <a:ln/>
              <a:solidFill>
                <a:srgbClr val="FF0000"/>
              </a:solidFill>
              <a:effectLst/>
              <a:uLnTx/>
              <a:uFillTx/>
              <a:latin typeface="Rockwell" pitchFamily="18" charset="0"/>
              <a:ea typeface="+mn-ea"/>
              <a:cs typeface="+mn-cs"/>
            </a:rPr>
            <a:t>National Level General Championship</a:t>
          </a:r>
          <a:r>
            <a:rPr kumimoji="0" lang="en-IN" sz="1400" b="0" i="0" u="none" strike="noStrike" kern="1200" cap="none" spc="0" normalizeH="0" baseline="0" noProof="0" dirty="0">
              <a:ln/>
              <a:solidFill>
                <a:srgbClr val="FF0000"/>
              </a:solidFill>
              <a:effectLst/>
              <a:uLnTx/>
              <a:uFillTx/>
              <a:latin typeface="Rockwell" pitchFamily="18" charset="0"/>
              <a:ea typeface="+mn-ea"/>
              <a:cs typeface="+mn-cs"/>
            </a:rPr>
            <a:t> at </a:t>
          </a:r>
          <a:r>
            <a:rPr kumimoji="0" lang="en-IN" sz="1400" b="1" i="0" u="none" strike="noStrike" kern="1200" cap="none" spc="0" normalizeH="0" baseline="0" noProof="0" dirty="0">
              <a:ln/>
              <a:solidFill>
                <a:srgbClr val="FF0000"/>
              </a:solidFill>
              <a:effectLst/>
              <a:uLnTx/>
              <a:uFillTx/>
              <a:latin typeface="Rockwell" pitchFamily="18" charset="0"/>
              <a:ea typeface="+mn-ea"/>
              <a:cs typeface="+mn-cs"/>
            </a:rPr>
            <a:t>Bharat Cultural Event, Ratlam (MP)</a:t>
          </a:r>
          <a:r>
            <a:rPr kumimoji="0" lang="en-IN" sz="1400" b="0" i="0" u="none" strike="noStrike" kern="1200" cap="none" spc="0" normalizeH="0" baseline="0" noProof="0" dirty="0">
              <a:ln/>
              <a:solidFill>
                <a:srgbClr val="FF0000"/>
              </a:solidFill>
              <a:effectLst/>
              <a:uLnTx/>
              <a:uFillTx/>
              <a:latin typeface="Rockwell" pitchFamily="18" charset="0"/>
              <a:ea typeface="+mn-ea"/>
              <a:cs typeface="+mn-cs"/>
            </a:rPr>
            <a:t>.</a:t>
          </a:r>
          <a:endParaRPr lang="en-IN" sz="1400" kern="1200" dirty="0">
            <a:solidFill>
              <a:srgbClr val="FF0000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 typeface="Arial" panose="020B0604020202020204" pitchFamily="34" charset="0"/>
            <a:buChar char="•"/>
          </a:pPr>
          <a:r>
            <a:rPr kumimoji="0" lang="en-IN" sz="1400" b="0" i="0" u="none" strike="noStrike" kern="1200" cap="none" spc="0" normalizeH="0" baseline="0" noProof="0" dirty="0">
              <a:ln/>
              <a:solidFill>
                <a:srgbClr val="FF0000"/>
              </a:solidFill>
              <a:effectLst/>
              <a:uLnTx/>
              <a:uFillTx/>
              <a:latin typeface="Rockwell" pitchFamily="18" charset="0"/>
              <a:ea typeface="+mn-ea"/>
              <a:cs typeface="+mn-cs"/>
            </a:rPr>
            <a:t>College team </a:t>
          </a:r>
          <a:r>
            <a:rPr kumimoji="0" lang="en-IN" sz="1400" b="1" i="0" u="none" strike="noStrike" kern="1200" cap="none" spc="0" normalizeH="0" baseline="0" noProof="0" dirty="0">
              <a:ln/>
              <a:solidFill>
                <a:srgbClr val="FF0000"/>
              </a:solidFill>
              <a:effectLst/>
              <a:uLnTx/>
              <a:uFillTx/>
              <a:latin typeface="Rockwell" pitchFamily="18" charset="0"/>
              <a:ea typeface="+mn-ea"/>
              <a:cs typeface="+mn-cs"/>
            </a:rPr>
            <a:t>selected for International Level Competition in Bhutan</a:t>
          </a:r>
          <a:endParaRPr lang="en-IN" sz="1400" kern="1200" dirty="0">
            <a:solidFill>
              <a:srgbClr val="FF0000"/>
            </a:solidFill>
          </a:endParaRPr>
        </a:p>
      </dsp:txBody>
      <dsp:txXfrm>
        <a:off x="0" y="370836"/>
        <a:ext cx="5483765" cy="1386000"/>
      </dsp:txXfrm>
    </dsp:sp>
    <dsp:sp modelId="{617B806F-8956-4E19-9D66-9F6D940E2A26}">
      <dsp:nvSpPr>
        <dsp:cNvPr id="0" name=""/>
        <dsp:cNvSpPr/>
      </dsp:nvSpPr>
      <dsp:spPr>
        <a:xfrm>
          <a:off x="274188" y="34695"/>
          <a:ext cx="4451934" cy="498500"/>
        </a:xfrm>
        <a:prstGeom prst="roundRect">
          <a:avLst/>
        </a:prstGeom>
        <a:solidFill>
          <a:srgbClr val="00204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5091" tIns="0" rIns="145091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800" b="1" i="0" kern="1200" baseline="0" dirty="0">
              <a:latin typeface="Rockwell" panose="02060603020205020403" pitchFamily="18" charset="0"/>
            </a:rPr>
            <a:t>Achievements in Cultural Events </a:t>
          </a:r>
          <a:endParaRPr lang="en-IN" sz="1800" kern="1200" dirty="0">
            <a:latin typeface="Rockwell" panose="02060603020205020403" pitchFamily="18" charset="0"/>
          </a:endParaRPr>
        </a:p>
      </dsp:txBody>
      <dsp:txXfrm>
        <a:off x="298523" y="59030"/>
        <a:ext cx="4403264" cy="449830"/>
      </dsp:txXfrm>
    </dsp:sp>
    <dsp:sp modelId="{C3ED342B-04D6-441B-821C-BC17F47E54D1}">
      <dsp:nvSpPr>
        <dsp:cNvPr id="0" name=""/>
        <dsp:cNvSpPr/>
      </dsp:nvSpPr>
      <dsp:spPr>
        <a:xfrm>
          <a:off x="0" y="2153558"/>
          <a:ext cx="5483765" cy="3672900"/>
        </a:xfrm>
        <a:prstGeom prst="rect">
          <a:avLst/>
        </a:prstGeom>
        <a:solidFill>
          <a:srgbClr val="F6C3FF">
            <a:alpha val="90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25601" tIns="229108" rIns="425601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1400" b="1" i="0" kern="1200" baseline="0" dirty="0">
              <a:latin typeface="Rockwell" panose="02060603020205020403" pitchFamily="18" charset="0"/>
            </a:rPr>
            <a:t>C.M. </a:t>
          </a:r>
          <a:r>
            <a:rPr lang="en-IN" sz="1400" b="1" i="0" kern="1200" baseline="0" dirty="0" err="1">
              <a:latin typeface="Rockwell" panose="02060603020205020403" pitchFamily="18" charset="0"/>
            </a:rPr>
            <a:t>Karandak</a:t>
          </a:r>
          <a:r>
            <a:rPr lang="en-IN" sz="1400" b="1" i="0" kern="1200" baseline="0" dirty="0">
              <a:latin typeface="Rockwell" panose="02060603020205020403" pitchFamily="18" charset="0"/>
            </a:rPr>
            <a:t>, Ichalkaranji</a:t>
          </a:r>
          <a:r>
            <a:rPr lang="en-IN" sz="1400" b="0" i="0" kern="1200" baseline="0" dirty="0">
              <a:latin typeface="Rockwell" panose="02060603020205020403" pitchFamily="18" charset="0"/>
            </a:rPr>
            <a:t> – 20,000/-</a:t>
          </a:r>
          <a:endParaRPr lang="en-IN" sz="1400" kern="1200" dirty="0">
            <a:latin typeface="Rockwell" panose="02060603020205020403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1400" b="1" i="0" kern="1200" baseline="0" dirty="0">
              <a:latin typeface="Rockwell" panose="02060603020205020403" pitchFamily="18" charset="0"/>
            </a:rPr>
            <a:t>National Level All India Dance Championship, Chiplun</a:t>
          </a:r>
          <a:r>
            <a:rPr lang="en-IN" sz="1400" b="0" i="0" kern="1200" baseline="0" dirty="0">
              <a:latin typeface="Rockwell" panose="02060603020205020403" pitchFamily="18" charset="0"/>
            </a:rPr>
            <a:t> – 20,000/-</a:t>
          </a:r>
          <a:endParaRPr lang="en-IN" sz="1400" kern="1200" dirty="0">
            <a:latin typeface="Rockwell" panose="02060603020205020403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1400" b="1" i="0" kern="1200" baseline="0" dirty="0">
              <a:latin typeface="Rockwell" panose="02060603020205020403" pitchFamily="18" charset="0"/>
            </a:rPr>
            <a:t>State Level </a:t>
          </a:r>
          <a:r>
            <a:rPr lang="en-IN" sz="1400" b="1" i="0" kern="1200" baseline="0" dirty="0" err="1">
              <a:latin typeface="Rockwell" panose="02060603020205020403" pitchFamily="18" charset="0"/>
            </a:rPr>
            <a:t>Kamgar</a:t>
          </a:r>
          <a:r>
            <a:rPr lang="en-IN" sz="1400" b="1" i="0" kern="1200" baseline="0" dirty="0">
              <a:latin typeface="Rockwell" panose="02060603020205020403" pitchFamily="18" charset="0"/>
            </a:rPr>
            <a:t> Kalyan Mandal</a:t>
          </a:r>
          <a:r>
            <a:rPr lang="en-IN" sz="1400" b="0" i="0" kern="1200" baseline="0" dirty="0">
              <a:latin typeface="Rockwell" panose="02060603020205020403" pitchFamily="18" charset="0"/>
            </a:rPr>
            <a:t> –10,000/-</a:t>
          </a:r>
          <a:endParaRPr lang="en-IN" sz="1400" kern="1200" dirty="0">
            <a:latin typeface="Rockwell" panose="02060603020205020403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1400" b="1" i="0" kern="1200" baseline="0" dirty="0" err="1">
              <a:latin typeface="Rockwell" panose="02060603020205020403" pitchFamily="18" charset="0"/>
            </a:rPr>
            <a:t>Youa</a:t>
          </a:r>
          <a:r>
            <a:rPr lang="en-IN" sz="1400" b="1" i="0" kern="1200" baseline="0" dirty="0">
              <a:latin typeface="Rockwell" panose="02060603020205020403" pitchFamily="18" charset="0"/>
            </a:rPr>
            <a:t> </a:t>
          </a:r>
          <a:r>
            <a:rPr lang="en-IN" sz="1400" b="1" i="0" kern="1200" baseline="0" dirty="0" err="1">
              <a:latin typeface="Rockwell" panose="02060603020205020403" pitchFamily="18" charset="0"/>
            </a:rPr>
            <a:t>Spandan</a:t>
          </a:r>
          <a:r>
            <a:rPr lang="en-IN" sz="1400" b="1" i="0" kern="1200" baseline="0" dirty="0">
              <a:latin typeface="Rockwell" panose="02060603020205020403" pitchFamily="18" charset="0"/>
            </a:rPr>
            <a:t>, Ichalkaranji</a:t>
          </a:r>
          <a:r>
            <a:rPr lang="en-IN" sz="1400" b="0" i="0" kern="1200" baseline="0" dirty="0">
              <a:latin typeface="Rockwell" panose="02060603020205020403" pitchFamily="18" charset="0"/>
            </a:rPr>
            <a:t> – 10,000/-</a:t>
          </a:r>
          <a:endParaRPr lang="en-IN" sz="1400" kern="1200" dirty="0">
            <a:latin typeface="Rockwell" panose="02060603020205020403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1400" b="1" i="0" kern="1200" baseline="0">
              <a:latin typeface="Rockwell" panose="02060603020205020403" pitchFamily="18" charset="0"/>
            </a:rPr>
            <a:t>Vasant Karandak 2020 (Dr. P. V. P. Institute of Technology, Budhgaon)</a:t>
          </a:r>
          <a:r>
            <a:rPr lang="en-IN" sz="1400" b="0" i="0" kern="1200" baseline="0">
              <a:latin typeface="Rockwell" panose="02060603020205020403" pitchFamily="18" charset="0"/>
            </a:rPr>
            <a:t> – </a:t>
          </a:r>
          <a:r>
            <a:rPr lang="en-IN" sz="1400" b="1" i="0" kern="1200" baseline="0">
              <a:latin typeface="Rockwell" panose="02060603020205020403" pitchFamily="18" charset="0"/>
            </a:rPr>
            <a:t>General Championship Winner</a:t>
          </a:r>
          <a:endParaRPr lang="en-IN" sz="1400" kern="1200">
            <a:latin typeface="Rockwell" panose="02060603020205020403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1400" b="1" i="0" kern="1200" baseline="0">
              <a:latin typeface="Rockwell" panose="02060603020205020403" pitchFamily="18" charset="0"/>
            </a:rPr>
            <a:t>Vibrant Dance Championship, Ghodavat University, Atigre</a:t>
          </a:r>
          <a:endParaRPr lang="en-IN" sz="1400" kern="1200">
            <a:latin typeface="Rockwell" panose="02060603020205020403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b="1" i="0" kern="1200" baseline="0" dirty="0">
              <a:latin typeface="Rockwell" panose="02060603020205020403" pitchFamily="18" charset="0"/>
            </a:rPr>
            <a:t>Pandharpur Dance Championship:</a:t>
          </a:r>
          <a:r>
            <a:rPr lang="en-US" sz="1400" b="0" i="0" kern="1200" baseline="0" dirty="0">
              <a:latin typeface="Rockwell" panose="02060603020205020403" pitchFamily="18" charset="0"/>
            </a:rPr>
            <a:t> Prize won</a:t>
          </a:r>
          <a:endParaRPr lang="en-IN" sz="1400" kern="1200" dirty="0">
            <a:latin typeface="Rockwell" panose="02060603020205020403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b="1" i="0" kern="1200" baseline="0" dirty="0">
              <a:latin typeface="Rockwell" panose="02060603020205020403" pitchFamily="18" charset="0"/>
            </a:rPr>
            <a:t>One Act Play, </a:t>
          </a:r>
          <a:r>
            <a:rPr lang="en-US" sz="1400" b="1" i="0" kern="1200" baseline="0" dirty="0" err="1">
              <a:latin typeface="Rockwell" panose="02060603020205020403" pitchFamily="18" charset="0"/>
            </a:rPr>
            <a:t>Atigre</a:t>
          </a:r>
          <a:r>
            <a:rPr lang="en-US" sz="1400" b="1" i="0" kern="1200" baseline="0" dirty="0">
              <a:latin typeface="Rockwell" panose="02060603020205020403" pitchFamily="18" charset="0"/>
            </a:rPr>
            <a:t>:</a:t>
          </a:r>
          <a:r>
            <a:rPr lang="en-US" sz="1400" b="0" i="0" kern="1200" baseline="0" dirty="0">
              <a:latin typeface="Rockwell" panose="02060603020205020403" pitchFamily="18" charset="0"/>
            </a:rPr>
            <a:t> 1st Prize</a:t>
          </a:r>
          <a:endParaRPr lang="en-IN" sz="1400" kern="1200" dirty="0">
            <a:latin typeface="Rockwell" panose="02060603020205020403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b="1" i="0" kern="1200" baseline="0">
              <a:latin typeface="Rockwell" panose="02060603020205020403" pitchFamily="18" charset="0"/>
            </a:rPr>
            <a:t>CSIBER College, Kolhapur:</a:t>
          </a:r>
          <a:r>
            <a:rPr lang="en-US" sz="1400" b="0" i="0" kern="1200" baseline="0">
              <a:latin typeface="Rockwell" panose="02060603020205020403" pitchFamily="18" charset="0"/>
            </a:rPr>
            <a:t> Group Dance - 2nd Place</a:t>
          </a:r>
          <a:endParaRPr lang="en-IN" sz="1400" kern="1200">
            <a:latin typeface="Rockwell" panose="02060603020205020403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b="1" i="0" kern="1200" baseline="0" dirty="0">
              <a:latin typeface="Rockwell" panose="02060603020205020403" pitchFamily="18" charset="0"/>
            </a:rPr>
            <a:t>Vasant </a:t>
          </a:r>
          <a:r>
            <a:rPr lang="en-US" sz="1400" b="1" i="0" kern="1200" baseline="0" dirty="0" err="1">
              <a:latin typeface="Rockwell" panose="02060603020205020403" pitchFamily="18" charset="0"/>
            </a:rPr>
            <a:t>Karandak</a:t>
          </a:r>
          <a:r>
            <a:rPr lang="en-US" sz="1400" b="1" i="0" kern="1200" baseline="0" dirty="0">
              <a:latin typeface="Rockwell" panose="02060603020205020403" pitchFamily="18" charset="0"/>
            </a:rPr>
            <a:t> 2019 (Dr. P. V. P. Institute of Technology, </a:t>
          </a:r>
          <a:r>
            <a:rPr lang="en-US" sz="1400" b="1" i="0" kern="1200" baseline="0" dirty="0" err="1">
              <a:latin typeface="Rockwell" panose="02060603020205020403" pitchFamily="18" charset="0"/>
            </a:rPr>
            <a:t>Budhgaon</a:t>
          </a:r>
          <a:r>
            <a:rPr lang="en-US" sz="1400" b="1" i="0" kern="1200" baseline="0" dirty="0">
              <a:latin typeface="Rockwell" panose="02060603020205020403" pitchFamily="18" charset="0"/>
            </a:rPr>
            <a:t>):</a:t>
          </a:r>
          <a:r>
            <a:rPr lang="en-US" sz="1400" b="0" i="0" kern="1200" baseline="0" dirty="0">
              <a:latin typeface="Rockwell" panose="02060603020205020403" pitchFamily="18" charset="0"/>
            </a:rPr>
            <a:t>Won the General Championship</a:t>
          </a:r>
          <a:endParaRPr lang="en-IN" sz="1400" kern="1200" dirty="0">
            <a:latin typeface="Rockwell" panose="02060603020205020403" pitchFamily="18" charset="0"/>
          </a:endParaRPr>
        </a:p>
      </dsp:txBody>
      <dsp:txXfrm>
        <a:off x="0" y="2153558"/>
        <a:ext cx="5483765" cy="3672900"/>
      </dsp:txXfrm>
    </dsp:sp>
    <dsp:sp modelId="{5FB75BC8-BDF7-4DFF-8E93-90164E461A75}">
      <dsp:nvSpPr>
        <dsp:cNvPr id="0" name=""/>
        <dsp:cNvSpPr/>
      </dsp:nvSpPr>
      <dsp:spPr>
        <a:xfrm>
          <a:off x="274188" y="1816236"/>
          <a:ext cx="4511893" cy="499682"/>
        </a:xfrm>
        <a:prstGeom prst="roundRect">
          <a:avLst/>
        </a:prstGeom>
        <a:solidFill>
          <a:srgbClr val="00204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5091" tIns="0" rIns="145091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600" b="1" i="0" kern="1200" baseline="0" dirty="0">
              <a:latin typeface="Rockwell" panose="02060603020205020403" pitchFamily="18" charset="0"/>
            </a:rPr>
            <a:t>Major Competitions and Prizes Won:</a:t>
          </a:r>
          <a:endParaRPr lang="en-IN" sz="1600" kern="1200" dirty="0">
            <a:latin typeface="Rockwell" panose="02060603020205020403" pitchFamily="18" charset="0"/>
          </a:endParaRPr>
        </a:p>
      </dsp:txBody>
      <dsp:txXfrm>
        <a:off x="298580" y="1840628"/>
        <a:ext cx="4463109" cy="45089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7CC51E-433C-4BDB-8495-A8DFB4BF3974}">
      <dsp:nvSpPr>
        <dsp:cNvPr id="0" name=""/>
        <dsp:cNvSpPr/>
      </dsp:nvSpPr>
      <dsp:spPr>
        <a:xfrm>
          <a:off x="0" y="44666"/>
          <a:ext cx="5346938" cy="549918"/>
        </a:xfrm>
        <a:prstGeom prst="roundRect">
          <a:avLst/>
        </a:prstGeom>
        <a:solidFill>
          <a:srgbClr val="00204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600" b="1" i="0" kern="1200" baseline="0" dirty="0">
              <a:latin typeface="Rockwell" panose="02060603020205020403" pitchFamily="18" charset="0"/>
            </a:rPr>
            <a:t>Additional Cultural Wins:</a:t>
          </a:r>
          <a:endParaRPr lang="en-IN" sz="1600" kern="1200" dirty="0">
            <a:latin typeface="Rockwell" panose="02060603020205020403" pitchFamily="18" charset="0"/>
          </a:endParaRPr>
        </a:p>
      </dsp:txBody>
      <dsp:txXfrm>
        <a:off x="26845" y="71511"/>
        <a:ext cx="5293248" cy="496228"/>
      </dsp:txXfrm>
    </dsp:sp>
    <dsp:sp modelId="{B4690A06-7012-482B-8525-53959D9F0AC3}">
      <dsp:nvSpPr>
        <dsp:cNvPr id="0" name=""/>
        <dsp:cNvSpPr/>
      </dsp:nvSpPr>
      <dsp:spPr>
        <a:xfrm>
          <a:off x="0" y="594585"/>
          <a:ext cx="5346938" cy="3146399"/>
        </a:xfrm>
        <a:prstGeom prst="rect">
          <a:avLst/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69765" tIns="25400" rIns="142240" bIns="2540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IN" sz="1600" b="1" i="0" kern="1200" baseline="0" dirty="0">
              <a:solidFill>
                <a:srgbClr val="FF0000"/>
              </a:solidFill>
              <a:latin typeface="Rockwell" panose="02060603020205020403" pitchFamily="18" charset="0"/>
            </a:rPr>
            <a:t>Purshottam </a:t>
          </a:r>
          <a:r>
            <a:rPr lang="en-IN" sz="1600" b="1" i="0" kern="1200" baseline="0" dirty="0" err="1">
              <a:solidFill>
                <a:srgbClr val="FF0000"/>
              </a:solidFill>
              <a:latin typeface="Rockwell" panose="02060603020205020403" pitchFamily="18" charset="0"/>
            </a:rPr>
            <a:t>Karandak</a:t>
          </a:r>
          <a:r>
            <a:rPr lang="en-IN" sz="1600" b="0" i="0" kern="1200" baseline="0" dirty="0">
              <a:solidFill>
                <a:srgbClr val="FF0000"/>
              </a:solidFill>
              <a:latin typeface="Rockwell" panose="02060603020205020403" pitchFamily="18" charset="0"/>
            </a:rPr>
            <a:t> – </a:t>
          </a:r>
          <a:r>
            <a:rPr lang="en-IN" sz="1600" b="1" i="0" kern="1200" baseline="0" dirty="0">
              <a:solidFill>
                <a:srgbClr val="FF0000"/>
              </a:solidFill>
              <a:latin typeface="Rockwell" panose="02060603020205020403" pitchFamily="18" charset="0"/>
            </a:rPr>
            <a:t>1st Prize</a:t>
          </a:r>
          <a:endParaRPr lang="en-IN" sz="1600" kern="1200" dirty="0">
            <a:solidFill>
              <a:srgbClr val="FF0000"/>
            </a:solidFill>
            <a:latin typeface="Rockwell" panose="02060603020205020403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IN" sz="1600" b="1" i="0" kern="1200" baseline="0" dirty="0" err="1">
              <a:solidFill>
                <a:srgbClr val="FF0000"/>
              </a:solidFill>
              <a:latin typeface="Rockwell" panose="02060603020205020403" pitchFamily="18" charset="0"/>
            </a:rPr>
            <a:t>Rasvanti</a:t>
          </a:r>
          <a:r>
            <a:rPr lang="en-IN" sz="1600" b="1" i="0" kern="1200" baseline="0" dirty="0">
              <a:solidFill>
                <a:srgbClr val="FF0000"/>
              </a:solidFill>
              <a:latin typeface="Rockwell" panose="02060603020205020403" pitchFamily="18" charset="0"/>
            </a:rPr>
            <a:t> </a:t>
          </a:r>
          <a:r>
            <a:rPr lang="en-IN" sz="1600" b="1" i="0" kern="1200" baseline="0" dirty="0" err="1">
              <a:solidFill>
                <a:srgbClr val="FF0000"/>
              </a:solidFill>
              <a:latin typeface="Rockwell" panose="02060603020205020403" pitchFamily="18" charset="0"/>
            </a:rPr>
            <a:t>Karandak</a:t>
          </a:r>
          <a:r>
            <a:rPr lang="en-IN" sz="1600" b="0" i="0" kern="1200" baseline="0" dirty="0">
              <a:solidFill>
                <a:srgbClr val="FF0000"/>
              </a:solidFill>
              <a:latin typeface="Rockwell" panose="02060603020205020403" pitchFamily="18" charset="0"/>
            </a:rPr>
            <a:t> – </a:t>
          </a:r>
          <a:r>
            <a:rPr lang="en-IN" sz="1600" b="1" i="0" kern="1200" baseline="0" dirty="0">
              <a:solidFill>
                <a:srgbClr val="FF0000"/>
              </a:solidFill>
              <a:latin typeface="Rockwell" panose="02060603020205020403" pitchFamily="18" charset="0"/>
            </a:rPr>
            <a:t>1st Prize</a:t>
          </a:r>
          <a:endParaRPr lang="en-IN" sz="1600" kern="1200" dirty="0">
            <a:solidFill>
              <a:srgbClr val="FF0000"/>
            </a:solidFill>
            <a:latin typeface="Rockwell" panose="02060603020205020403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IN" sz="1600" b="0" i="0" kern="1200" baseline="0" dirty="0">
              <a:latin typeface="Rockwell" panose="02060603020205020403" pitchFamily="18" charset="0"/>
            </a:rPr>
            <a:t>Participated in </a:t>
          </a:r>
          <a:r>
            <a:rPr lang="en-IN" sz="1600" b="1" i="0" kern="1200" baseline="0" dirty="0">
              <a:latin typeface="Rockwell" panose="02060603020205020403" pitchFamily="18" charset="0"/>
            </a:rPr>
            <a:t>"Mi </a:t>
          </a:r>
          <a:r>
            <a:rPr lang="en-IN" sz="1600" b="1" i="0" kern="1200" baseline="0" dirty="0" err="1">
              <a:latin typeface="Rockwell" panose="02060603020205020403" pitchFamily="18" charset="0"/>
            </a:rPr>
            <a:t>Honar</a:t>
          </a:r>
          <a:r>
            <a:rPr lang="en-IN" sz="1600" b="1" i="0" kern="1200" baseline="0" dirty="0">
              <a:latin typeface="Rockwell" panose="02060603020205020403" pitchFamily="18" charset="0"/>
            </a:rPr>
            <a:t> Super Star </a:t>
          </a:r>
          <a:r>
            <a:rPr lang="en-IN" sz="1600" b="1" i="0" kern="1200" baseline="0" dirty="0" err="1">
              <a:latin typeface="Rockwell" panose="02060603020205020403" pitchFamily="18" charset="0"/>
            </a:rPr>
            <a:t>Jallosh</a:t>
          </a:r>
          <a:r>
            <a:rPr lang="en-IN" sz="1600" b="1" i="0" kern="1200" baseline="0" dirty="0">
              <a:latin typeface="Rockwell" panose="02060603020205020403" pitchFamily="18" charset="0"/>
            </a:rPr>
            <a:t> </a:t>
          </a:r>
          <a:r>
            <a:rPr lang="en-IN" sz="1600" b="1" i="0" kern="1200" baseline="0" dirty="0" err="1">
              <a:latin typeface="Rockwell" panose="02060603020205020403" pitchFamily="18" charset="0"/>
            </a:rPr>
            <a:t>Danscha</a:t>
          </a:r>
          <a:r>
            <a:rPr lang="en-IN" sz="1600" b="1" i="0" kern="1200" baseline="0" dirty="0">
              <a:latin typeface="Rockwell" panose="02060603020205020403" pitchFamily="18" charset="0"/>
            </a:rPr>
            <a:t>“</a:t>
          </a:r>
          <a:endParaRPr lang="en-IN" sz="1600" kern="1200" dirty="0">
            <a:latin typeface="Rockwell" panose="02060603020205020403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IN" sz="1600" b="1" i="0" kern="1200" baseline="0" dirty="0">
              <a:latin typeface="Rockwell" panose="02060603020205020403" pitchFamily="18" charset="0"/>
            </a:rPr>
            <a:t>Kamal Vasant Jadhav </a:t>
          </a:r>
          <a:r>
            <a:rPr lang="en-IN" sz="1600" b="1" i="0" kern="1200" baseline="0" dirty="0" err="1">
              <a:latin typeface="Rockwell" panose="02060603020205020403" pitchFamily="18" charset="0"/>
            </a:rPr>
            <a:t>Karandak</a:t>
          </a:r>
          <a:r>
            <a:rPr lang="en-IN" sz="1600" b="1" i="0" kern="1200" baseline="0" dirty="0">
              <a:latin typeface="Rockwell" panose="02060603020205020403" pitchFamily="18" charset="0"/>
            </a:rPr>
            <a:t>, Mumbai</a:t>
          </a:r>
          <a:r>
            <a:rPr lang="en-IN" sz="1600" b="0" i="0" kern="1200" baseline="0" dirty="0">
              <a:latin typeface="Rockwell" panose="02060603020205020403" pitchFamily="18" charset="0"/>
            </a:rPr>
            <a:t> – </a:t>
          </a:r>
          <a:r>
            <a:rPr lang="en-IN" sz="1600" b="1" i="0" kern="1200" baseline="0" dirty="0">
              <a:latin typeface="Rockwell" panose="02060603020205020403" pitchFamily="18" charset="0"/>
            </a:rPr>
            <a:t>1st Prize</a:t>
          </a:r>
          <a:endParaRPr lang="en-IN" sz="1600" kern="1200" dirty="0">
            <a:latin typeface="Rockwell" panose="02060603020205020403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b="1" i="0" kern="1200" baseline="0" dirty="0">
              <a:latin typeface="Rockwell" panose="02060603020205020403" pitchFamily="18" charset="0"/>
            </a:rPr>
            <a:t>Vibrant Dance Championship, </a:t>
          </a:r>
          <a:r>
            <a:rPr lang="en-US" sz="1600" b="1" i="0" kern="1200" baseline="0" dirty="0" err="1">
              <a:latin typeface="Rockwell" panose="02060603020205020403" pitchFamily="18" charset="0"/>
            </a:rPr>
            <a:t>Ghodavat</a:t>
          </a:r>
          <a:r>
            <a:rPr lang="en-US" sz="1600" b="1" i="0" kern="1200" baseline="0" dirty="0">
              <a:latin typeface="Rockwell" panose="02060603020205020403" pitchFamily="18" charset="0"/>
            </a:rPr>
            <a:t> University, </a:t>
          </a:r>
          <a:r>
            <a:rPr lang="en-US" sz="1600" b="1" i="0" kern="1200" baseline="0" dirty="0" err="1">
              <a:latin typeface="Rockwell" panose="02060603020205020403" pitchFamily="18" charset="0"/>
            </a:rPr>
            <a:t>Atigre</a:t>
          </a:r>
          <a:r>
            <a:rPr lang="en-US" sz="1600" b="1" i="0" kern="1200" baseline="0" dirty="0">
              <a:latin typeface="Rockwell" panose="02060603020205020403" pitchFamily="18" charset="0"/>
            </a:rPr>
            <a:t>:</a:t>
          </a:r>
          <a:r>
            <a:rPr lang="en-US" sz="1600" b="0" i="0" kern="1200" baseline="0" dirty="0">
              <a:latin typeface="Rockwell" panose="02060603020205020403" pitchFamily="18" charset="0"/>
            </a:rPr>
            <a:t> Prize won</a:t>
          </a:r>
          <a:endParaRPr lang="en-IN" sz="1600" kern="1200" dirty="0">
            <a:latin typeface="Rockwell" panose="02060603020205020403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b="1" i="0" kern="1200" baseline="0" dirty="0">
              <a:latin typeface="Rockwell" panose="02060603020205020403" pitchFamily="18" charset="0"/>
            </a:rPr>
            <a:t>Agricultural Exhibition, Ichalkaranji (Ministry of Agriculture, Maharashtra State):</a:t>
          </a:r>
          <a:r>
            <a:rPr lang="en-US" sz="1600" b="0" i="0" kern="1200" baseline="0" dirty="0">
              <a:latin typeface="Rockwell" panose="02060603020205020403" pitchFamily="18" charset="0"/>
            </a:rPr>
            <a:t> Participated and won ₹20,000/-</a:t>
          </a:r>
          <a:endParaRPr lang="en-IN" sz="1600" kern="1200" dirty="0">
            <a:latin typeface="Rockwell" panose="02060603020205020403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b="1" i="0" kern="1200" baseline="0" dirty="0">
              <a:latin typeface="Rockwell" panose="02060603020205020403" pitchFamily="18" charset="0"/>
            </a:rPr>
            <a:t>National Level Qawwali Competition (2018-19):</a:t>
          </a:r>
          <a:r>
            <a:rPr lang="en-US" sz="1600" b="0" i="0" kern="1200" baseline="0" dirty="0">
              <a:latin typeface="Rockwell" panose="02060603020205020403" pitchFamily="18" charset="0"/>
            </a:rPr>
            <a:t> One student represented Shivaji University</a:t>
          </a:r>
          <a:endParaRPr lang="en-IN" sz="1600" kern="1200" dirty="0">
            <a:latin typeface="Rockwell" panose="02060603020205020403" pitchFamily="18" charset="0"/>
          </a:endParaRPr>
        </a:p>
      </dsp:txBody>
      <dsp:txXfrm>
        <a:off x="0" y="594585"/>
        <a:ext cx="5346938" cy="314639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62BA1F-9BD1-4368-B12F-B67D88CB0F84}">
      <dsp:nvSpPr>
        <dsp:cNvPr id="0" name=""/>
        <dsp:cNvSpPr/>
      </dsp:nvSpPr>
      <dsp:spPr>
        <a:xfrm>
          <a:off x="0" y="0"/>
          <a:ext cx="5346938" cy="626369"/>
        </a:xfrm>
        <a:prstGeom prst="roundRect">
          <a:avLst/>
        </a:prstGeom>
        <a:solidFill>
          <a:srgbClr val="00204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i="0" kern="1200" baseline="0" dirty="0">
              <a:latin typeface="Rockwell" panose="02060603020205020403" pitchFamily="18" charset="0"/>
            </a:rPr>
            <a:t>Events Hosted and Participated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i="0" kern="1200" baseline="0" dirty="0">
              <a:latin typeface="Rockwell" panose="02060603020205020403" pitchFamily="18" charset="0"/>
            </a:rPr>
            <a:t> In Local and District-Level Competitions</a:t>
          </a:r>
          <a:r>
            <a:rPr lang="en-US" sz="1400" b="1" i="0" kern="1200" baseline="0" dirty="0">
              <a:latin typeface="Rockwell" panose="02060603020205020403" pitchFamily="18" charset="0"/>
            </a:rPr>
            <a:t>:</a:t>
          </a:r>
          <a:endParaRPr lang="en-IN" sz="1400" kern="1200" dirty="0">
            <a:latin typeface="Rockwell" panose="02060603020205020403" pitchFamily="18" charset="0"/>
          </a:endParaRPr>
        </a:p>
      </dsp:txBody>
      <dsp:txXfrm>
        <a:off x="30577" y="30577"/>
        <a:ext cx="5285784" cy="565215"/>
      </dsp:txXfrm>
    </dsp:sp>
    <dsp:sp modelId="{4D3B1D78-05C2-4766-9170-EC6D87C44A37}">
      <dsp:nvSpPr>
        <dsp:cNvPr id="0" name=""/>
        <dsp:cNvSpPr/>
      </dsp:nvSpPr>
      <dsp:spPr>
        <a:xfrm>
          <a:off x="0" y="627022"/>
          <a:ext cx="5346938" cy="1006252"/>
        </a:xfrm>
        <a:prstGeom prst="rect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69765" tIns="17780" rIns="99568" bIns="1778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n-IN" sz="1400" kern="1200" dirty="0">
            <a:latin typeface="Rockwell" panose="02060603020205020403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400" b="1" i="0" kern="1200" baseline="0" dirty="0" err="1">
              <a:latin typeface="Rockwell" panose="02060603020205020403" pitchFamily="18" charset="0"/>
            </a:rPr>
            <a:t>Kalagram</a:t>
          </a:r>
          <a:r>
            <a:rPr lang="en-US" sz="1400" b="1" i="0" kern="1200" baseline="0" dirty="0">
              <a:latin typeface="Rockwell" panose="02060603020205020403" pitchFamily="18" charset="0"/>
            </a:rPr>
            <a:t> Dance Competition</a:t>
          </a:r>
          <a:endParaRPr lang="en-IN" sz="1400" b="1" i="0" kern="1200" dirty="0">
            <a:latin typeface="Rockwell" panose="02060603020205020403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400" b="1" i="0" kern="1200" baseline="0" dirty="0">
              <a:latin typeface="Rockwell" panose="02060603020205020403" pitchFamily="18" charset="0"/>
            </a:rPr>
            <a:t>Shanti Niketan Folk Dance</a:t>
          </a:r>
          <a:endParaRPr lang="en-IN" sz="1400" b="1" i="0" kern="1200" dirty="0">
            <a:latin typeface="Rockwell" panose="02060603020205020403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400" b="1" i="0" kern="1200" baseline="0" dirty="0">
              <a:latin typeface="Rockwell" panose="02060603020205020403" pitchFamily="18" charset="0"/>
            </a:rPr>
            <a:t>Kolhapur District Youth Festival</a:t>
          </a:r>
          <a:endParaRPr lang="en-IN" sz="1400" b="1" i="0" kern="1200" dirty="0">
            <a:latin typeface="Rockwell" panose="02060603020205020403" pitchFamily="18" charset="0"/>
          </a:endParaRPr>
        </a:p>
      </dsp:txBody>
      <dsp:txXfrm>
        <a:off x="0" y="627022"/>
        <a:ext cx="5346938" cy="100625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FABCF7B1-31DC-46E9-B012-5356F8178E71}" type="datetimeFigureOut">
              <a:rPr lang="en-US" smtClean="0"/>
              <a:pPr/>
              <a:t>2/21/2025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9F77E753-6890-452F-9CC4-F53891251ED7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483306">
              <a:defRPr/>
            </a:pPr>
            <a:fld id="{AC19CC15-5183-49B3-8475-9853BE9DA9F1}" type="slidenum">
              <a:rPr lang="en-IN">
                <a:solidFill>
                  <a:prstClr val="black"/>
                </a:solidFill>
                <a:latin typeface="Calibri" panose="020F0502020204030204"/>
              </a:rPr>
              <a:pPr defTabSz="483306">
                <a:defRPr/>
              </a:pPr>
              <a:t>2</a:t>
            </a:fld>
            <a:endParaRPr lang="en-IN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551577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66612">
              <a:defRPr/>
            </a:pPr>
            <a:fld id="{9F77E753-6890-452F-9CC4-F53891251ED7}" type="slidenum">
              <a:rPr lang="en-IN">
                <a:solidFill>
                  <a:prstClr val="black"/>
                </a:solidFill>
                <a:latin typeface="Calibri"/>
              </a:rPr>
              <a:pPr defTabSz="966612">
                <a:defRPr/>
              </a:pPr>
              <a:t>7</a:t>
            </a:fld>
            <a:endParaRPr lang="en-IN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gi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QuickStyle" Target="../diagrams/quickStyle3.xml"/><Relationship Id="rId3" Type="http://schemas.openxmlformats.org/officeDocument/2006/relationships/diagramData" Target="../diagrams/data1.xml"/><Relationship Id="rId7" Type="http://schemas.openxmlformats.org/officeDocument/2006/relationships/diagramData" Target="../diagrams/data2.xml"/><Relationship Id="rId12" Type="http://schemas.openxmlformats.org/officeDocument/2006/relationships/diagramLayout" Target="../diagrams/layout3.xml"/><Relationship Id="rId17" Type="http://schemas.microsoft.com/office/2007/relationships/diagramDrawing" Target="../diagrams/drawing4.xml"/><Relationship Id="rId2" Type="http://schemas.openxmlformats.org/officeDocument/2006/relationships/notesSlide" Target="../notesSlides/notesSlide1.xml"/><Relationship Id="rId16" Type="http://schemas.microsoft.com/office/2007/relationships/diagramDrawing" Target="../diagrams/drawing3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11" Type="http://schemas.openxmlformats.org/officeDocument/2006/relationships/diagramData" Target="../diagrams/data3.xml"/><Relationship Id="rId5" Type="http://schemas.openxmlformats.org/officeDocument/2006/relationships/diagramQuickStyle" Target="../diagrams/quickStyle1.xml"/><Relationship Id="rId15" Type="http://schemas.microsoft.com/office/2007/relationships/diagramDrawing" Target="../diagrams/drawing2.xml"/><Relationship Id="rId10" Type="http://schemas.openxmlformats.org/officeDocument/2006/relationships/diagramColors" Target="../diagrams/colors2.xml"/><Relationship Id="rId4" Type="http://schemas.openxmlformats.org/officeDocument/2006/relationships/diagramLayout" Target="../diagrams/layout1.xml"/><Relationship Id="rId9" Type="http://schemas.openxmlformats.org/officeDocument/2006/relationships/diagramQuickStyle" Target="../diagrams/quickStyle2.xml"/><Relationship Id="rId14" Type="http://schemas.openxmlformats.org/officeDocument/2006/relationships/diagramColors" Target="../diagrams/colors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76400" y="228600"/>
            <a:ext cx="8763000" cy="6858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itchFamily="18" charset="0"/>
                <a:ea typeface="+mn-ea"/>
                <a:cs typeface="+mn-cs"/>
              </a:rPr>
              <a:t>Achievements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itchFamily="18" charset="0"/>
                <a:ea typeface="+mn-ea"/>
                <a:cs typeface="+mn-cs"/>
              </a:rPr>
              <a:t>Awards and Recognition:</a:t>
            </a:r>
          </a:p>
        </p:txBody>
      </p:sp>
      <p:sp>
        <p:nvSpPr>
          <p:cNvPr id="5" name="Rectangle 4"/>
          <p:cNvSpPr/>
          <p:nvPr/>
        </p:nvSpPr>
        <p:spPr>
          <a:xfrm>
            <a:off x="2133600" y="6349093"/>
            <a:ext cx="8534400" cy="476250"/>
          </a:xfrm>
          <a:prstGeom prst="rect">
            <a:avLst/>
          </a:prstGeom>
          <a:solidFill>
            <a:srgbClr val="002060">
              <a:alpha val="78000"/>
            </a:srgbClr>
          </a:solidFill>
          <a:ln>
            <a:solidFill>
              <a:schemeClr val="tx1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Roboto Slab" charset="0"/>
              </a:rPr>
              <a:t>Cultural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charset="0"/>
                <a:ea typeface="+mn-ea"/>
                <a:cs typeface="Times New Roman" panose="02020603050405020304" pitchFamily="18" charset="0"/>
                <a:sym typeface="Roboto Slab" charset="0"/>
              </a:rPr>
              <a:t>  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Roboto Slab" charset="0"/>
              </a:rPr>
              <a:t>Department of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Roboto Slab" charset="0"/>
              </a:rPr>
              <a:t>D.K.A.S.C.College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Roboto Slab" charset="0"/>
              </a:rPr>
              <a:t> Ichalkaranji</a:t>
            </a:r>
            <a:endParaRPr kumimoji="0" lang="en-IN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itchFamily="18" charset="0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533CFDAD-6E73-2470-D401-B87806A6E3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439000"/>
            <a:ext cx="1584000" cy="1980000"/>
          </a:xfrm>
          <a:prstGeom prst="rect">
            <a:avLst/>
          </a:prstGeom>
          <a:effectLst/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0CDF9903-E55E-353C-36B9-12AFF7CF7F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75720" y="1196752"/>
            <a:ext cx="4853608" cy="4678339"/>
          </a:xfrm>
          <a:prstGeom prst="rect">
            <a:avLst/>
          </a:prstGeom>
          <a:ln>
            <a:noFill/>
          </a:ln>
          <a:effectLst>
            <a:glow rad="228600">
              <a:schemeClr val="tx1">
                <a:lumMod val="50000"/>
                <a:lumOff val="50000"/>
                <a:alpha val="40000"/>
              </a:schemeClr>
            </a:glow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0428132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E:\2024-25\CULTURAL\cultural web photos-20241026T094238Z-001\IMG-20241023-WA013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2398" y="571480"/>
            <a:ext cx="3809984" cy="36433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1203" name="Picture 3" descr="E:\2024-25\CULTURAL\cultural web photos-20241026T094238Z-001\kamgar kalyan 202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43872" y="571480"/>
            <a:ext cx="6795730" cy="36433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G:\24-25\images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86400" y="2133601"/>
            <a:ext cx="4648200" cy="393382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4" name="Group 3"/>
          <p:cNvGrpSpPr/>
          <p:nvPr/>
        </p:nvGrpSpPr>
        <p:grpSpPr>
          <a:xfrm>
            <a:off x="1524000" y="6248400"/>
            <a:ext cx="9144000" cy="609600"/>
            <a:chOff x="0" y="6396446"/>
            <a:chExt cx="9144000" cy="487680"/>
          </a:xfrm>
        </p:grpSpPr>
        <p:sp>
          <p:nvSpPr>
            <p:cNvPr id="5" name="Rectangle 4"/>
            <p:cNvSpPr/>
            <p:nvPr/>
          </p:nvSpPr>
          <p:spPr>
            <a:xfrm>
              <a:off x="609600" y="6477000"/>
              <a:ext cx="8534400" cy="381000"/>
            </a:xfrm>
            <a:prstGeom prst="rect">
              <a:avLst/>
            </a:prstGeom>
            <a:solidFill>
              <a:srgbClr val="002060">
                <a:alpha val="78000"/>
              </a:srgbClr>
            </a:solidFill>
            <a:ln>
              <a:solidFill>
                <a:schemeClr val="tx1"/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  <a:sym typeface="Roboto Slab" charset="0"/>
                </a:rPr>
                <a:t>Cultural</a:t>
              </a:r>
              <a:r>
                <a:rPr lang="en-US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charset="0"/>
                  <a:cs typeface="Times New Roman" panose="02020603050405020304" pitchFamily="18" charset="0"/>
                  <a:sym typeface="Roboto Slab" charset="0"/>
                </a:rPr>
                <a:t>   </a:t>
              </a:r>
              <a:r>
                <a:rPr lang="en-US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  <a:sym typeface="Roboto Slab" charset="0"/>
                </a:rPr>
                <a:t>Department of </a:t>
              </a:r>
              <a:r>
                <a:rPr lang="en-US" sz="14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  <a:sym typeface="Roboto Slab" charset="0"/>
                </a:rPr>
                <a:t>D.K.A.S.C.College</a:t>
              </a:r>
              <a:r>
                <a:rPr lang="en-US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  <a:sym typeface="Roboto Slab" charset="0"/>
                </a:rPr>
                <a:t> Ichalkaranji</a:t>
              </a:r>
              <a:endParaRPr lang="en-IN" sz="1400" dirty="0">
                <a:solidFill>
                  <a:schemeClr val="bg1"/>
                </a:solidFill>
                <a:latin typeface="Rockwell" pitchFamily="18" charset="0"/>
              </a:endParaRPr>
            </a:p>
          </p:txBody>
        </p:sp>
        <p:sp>
          <p:nvSpPr>
            <p:cNvPr id="6" name="8-Point Star 5"/>
            <p:cNvSpPr/>
            <p:nvPr/>
          </p:nvSpPr>
          <p:spPr>
            <a:xfrm>
              <a:off x="0" y="6396446"/>
              <a:ext cx="609600" cy="487680"/>
            </a:xfrm>
            <a:prstGeom prst="star8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pic>
        <p:nvPicPr>
          <p:cNvPr id="1026" name="Picture 2" descr="G:\Cultural DCK\2024-25\Cultural\images.jpg"/>
          <p:cNvPicPr>
            <a:picLocks noChangeAspect="1" noChangeArrowheads="1"/>
          </p:cNvPicPr>
          <p:nvPr/>
        </p:nvPicPr>
        <p:blipFill>
          <a:blip r:embed="rId3">
            <a:lum bright="-20000" contrast="40000"/>
          </a:blip>
          <a:srcRect/>
          <a:stretch>
            <a:fillRect/>
          </a:stretch>
        </p:blipFill>
        <p:spPr bwMode="auto">
          <a:xfrm>
            <a:off x="401345" y="548680"/>
            <a:ext cx="5694655" cy="2061170"/>
          </a:xfrm>
          <a:prstGeom prst="rect">
            <a:avLst/>
          </a:prstGeom>
          <a:noFill/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E31AF252-E81A-F720-CE05-3B6B0F045B8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71464" y="3401158"/>
            <a:ext cx="2095500" cy="238125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xmlns="" id="{07A9F0C9-E3ED-C90C-C018-072D5C58526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3446771289"/>
              </p:ext>
            </p:extLst>
          </p:nvPr>
        </p:nvGraphicFramePr>
        <p:xfrm>
          <a:off x="612235" y="734518"/>
          <a:ext cx="5483765" cy="58611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Rectangle 8"/>
          <p:cNvSpPr/>
          <p:nvPr/>
        </p:nvSpPr>
        <p:spPr>
          <a:xfrm>
            <a:off x="1238216" y="28596"/>
            <a:ext cx="10144196" cy="428604"/>
          </a:xfrm>
          <a:prstGeom prst="rect">
            <a:avLst/>
          </a:prstGeom>
          <a:ln>
            <a:solidFill>
              <a:schemeClr val="tx1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itchFamily="18" charset="0"/>
                <a:ea typeface="+mn-ea"/>
                <a:cs typeface="+mn-cs"/>
              </a:rPr>
              <a:t>Culture department team  participated and won Prize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49CF2FBE-EFE3-F35B-F6DB-55C0DAC2DF4F}"/>
              </a:ext>
            </a:extLst>
          </p:cNvPr>
          <p:cNvGrpSpPr/>
          <p:nvPr/>
        </p:nvGrpSpPr>
        <p:grpSpPr>
          <a:xfrm>
            <a:off x="6437694" y="734518"/>
            <a:ext cx="5346938" cy="5568846"/>
            <a:chOff x="6437694" y="734518"/>
            <a:chExt cx="5346938" cy="5568846"/>
          </a:xfrm>
        </p:grpSpPr>
        <p:graphicFrame>
          <p:nvGraphicFramePr>
            <p:cNvPr id="12" name="Diagram 11">
              <a:extLst>
                <a:ext uri="{FF2B5EF4-FFF2-40B4-BE49-F238E27FC236}">
                  <a16:creationId xmlns:a16="http://schemas.microsoft.com/office/drawing/2014/main" xmlns="" id="{E604B821-A927-0405-874A-3A8163F91F01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xmlns="" val="1025053420"/>
                </p:ext>
              </p:extLst>
            </p:nvPr>
          </p:nvGraphicFramePr>
          <p:xfrm>
            <a:off x="6437694" y="2517712"/>
            <a:ext cx="5346938" cy="3785652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7" r:lo="rId8" r:qs="rId9" r:cs="rId10"/>
            </a:graphicData>
          </a:graphic>
        </p:graphicFrame>
        <p:graphicFrame>
          <p:nvGraphicFramePr>
            <p:cNvPr id="11" name="Diagram 10">
              <a:extLst>
                <a:ext uri="{FF2B5EF4-FFF2-40B4-BE49-F238E27FC236}">
                  <a16:creationId xmlns:a16="http://schemas.microsoft.com/office/drawing/2014/main" xmlns="" id="{3D16AB11-EC90-A477-AB2D-4D31758463AF}"/>
                </a:ext>
              </a:extLst>
            </p:cNvPr>
            <p:cNvGraphicFramePr/>
            <p:nvPr/>
          </p:nvGraphicFramePr>
          <p:xfrm>
            <a:off x="6437694" y="734518"/>
            <a:ext cx="5346938" cy="1633928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11" r:lo="rId12" r:qs="rId13" r:cs="rId14"/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xmlns="" val="12332068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FA6A15A6-DF52-55C9-EAE8-043800490C83}"/>
              </a:ext>
            </a:extLst>
          </p:cNvPr>
          <p:cNvSpPr txBox="1"/>
          <p:nvPr/>
        </p:nvSpPr>
        <p:spPr>
          <a:xfrm>
            <a:off x="3049250" y="332656"/>
            <a:ext cx="6093500" cy="53059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IN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International Level</a:t>
            </a:r>
            <a:endParaRPr lang="en-IN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Mangal" panose="02040503050203030202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6EF1C76E-445A-874E-446D-A383C93A8C4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1384" y="1059173"/>
            <a:ext cx="5340363" cy="417002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 Box 2">
            <a:extLst>
              <a:ext uri="{FF2B5EF4-FFF2-40B4-BE49-F238E27FC236}">
                <a16:creationId xmlns:a16="http://schemas.microsoft.com/office/drawing/2014/main" xmlns="" id="{9F0B0221-7F05-452B-B93E-DF8E312F70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099" y="5655619"/>
            <a:ext cx="5832648" cy="869725"/>
          </a:xfrm>
          <a:prstGeom prst="rect">
            <a:avLst/>
          </a:prstGeom>
          <a:gradFill rotWithShape="1">
            <a:gsLst>
              <a:gs pos="0">
                <a:srgbClr val="ED7D31">
                  <a:lumMod val="110000"/>
                  <a:satMod val="105000"/>
                  <a:tint val="67000"/>
                </a:srgbClr>
              </a:gs>
              <a:gs pos="50000">
                <a:srgbClr val="ED7D31">
                  <a:lumMod val="105000"/>
                  <a:satMod val="103000"/>
                  <a:tint val="73000"/>
                </a:srgbClr>
              </a:gs>
              <a:gs pos="100000">
                <a:srgbClr val="ED7D31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ED7D31"/>
            </a:solidFill>
            <a:prstDash val="solid"/>
            <a:miter lim="800000"/>
            <a:headEnd/>
            <a:tailEnd/>
          </a:ln>
          <a:effectLst/>
        </p:spPr>
        <p:txBody>
          <a:bodyPr rot="0" vert="horz" wrap="square" lIns="91440" tIns="45720" rIns="91440" bIns="45720" anchor="t" anchorCtr="0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Mahesh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Gavandi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, Tushar Patil, Swapnil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Jantre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 &amp; Yashraj Patankar selected in Shivaji University team for AIU Youth Festival at Lovely Professional University, Punjab.</a:t>
            </a:r>
            <a:endParaRPr kumimoji="0" lang="en-IN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Mangal" panose="02040503050203030202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F86C15E4-5CE2-91D6-51AB-280FB3F649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40016" y="1091015"/>
            <a:ext cx="5534285" cy="417002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 Box 2">
            <a:extLst>
              <a:ext uri="{FF2B5EF4-FFF2-40B4-BE49-F238E27FC236}">
                <a16:creationId xmlns:a16="http://schemas.microsoft.com/office/drawing/2014/main" xmlns="" id="{7D37E38C-1331-F169-6283-9FC0046A25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9280" y="5736570"/>
            <a:ext cx="5534285" cy="606256"/>
          </a:xfrm>
          <a:prstGeom prst="rect">
            <a:avLst/>
          </a:prstGeom>
          <a:gradFill rotWithShape="1">
            <a:gsLst>
              <a:gs pos="0">
                <a:srgbClr val="ED7D31">
                  <a:lumMod val="110000"/>
                  <a:satMod val="105000"/>
                  <a:tint val="67000"/>
                </a:srgbClr>
              </a:gs>
              <a:gs pos="50000">
                <a:srgbClr val="ED7D31">
                  <a:lumMod val="105000"/>
                  <a:satMod val="103000"/>
                  <a:tint val="73000"/>
                </a:srgbClr>
              </a:gs>
              <a:gs pos="100000">
                <a:srgbClr val="ED7D31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ED7D31"/>
            </a:solidFill>
            <a:prstDash val="solid"/>
            <a:miter lim="800000"/>
            <a:headEnd/>
            <a:tailEnd/>
          </a:ln>
          <a:effectLst/>
        </p:spPr>
        <p:txBody>
          <a:bodyPr rot="0" vert="horz" wrap="square" lIns="91440" tIns="45720" rIns="91440" bIns="45720" anchor="t" anchorCtr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College team selected for International Level Competition in Bhutan.</a:t>
            </a:r>
            <a:endParaRPr kumimoji="0" lang="en-IN" sz="1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Mangal" panose="02040503050203030202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647468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17FFE470-392D-FDD5-0BEC-73D291A1D419}"/>
              </a:ext>
            </a:extLst>
          </p:cNvPr>
          <p:cNvSpPr txBox="1"/>
          <p:nvPr/>
        </p:nvSpPr>
        <p:spPr>
          <a:xfrm>
            <a:off x="3143672" y="116632"/>
            <a:ext cx="6093500" cy="53059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IN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National Level</a:t>
            </a:r>
            <a:endParaRPr lang="en-IN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Mangal" panose="02040503050203030202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9FCF20D5-86CE-40AF-4594-1817E6111D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9376" y="952465"/>
            <a:ext cx="5616624" cy="456476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12372F54-57F5-1FB3-2D70-EC2B9342507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56040" y="952465"/>
            <a:ext cx="5133758" cy="434874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 Box 2">
            <a:extLst>
              <a:ext uri="{FF2B5EF4-FFF2-40B4-BE49-F238E27FC236}">
                <a16:creationId xmlns:a16="http://schemas.microsoft.com/office/drawing/2014/main" xmlns="" id="{B0A7F789-DE4C-4AFF-0E7E-8828C1EA8F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70293" y="5592659"/>
            <a:ext cx="5133758" cy="869725"/>
          </a:xfrm>
          <a:prstGeom prst="rect">
            <a:avLst/>
          </a:prstGeom>
          <a:gradFill rotWithShape="1">
            <a:gsLst>
              <a:gs pos="0">
                <a:srgbClr val="ED7D31">
                  <a:lumMod val="110000"/>
                  <a:satMod val="105000"/>
                  <a:tint val="67000"/>
                </a:srgbClr>
              </a:gs>
              <a:gs pos="50000">
                <a:srgbClr val="ED7D31">
                  <a:lumMod val="105000"/>
                  <a:satMod val="103000"/>
                  <a:tint val="73000"/>
                </a:srgbClr>
              </a:gs>
              <a:gs pos="100000">
                <a:srgbClr val="ED7D31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ED7D31"/>
            </a:solidFill>
            <a:prstDash val="solid"/>
            <a:miter lim="800000"/>
            <a:headEnd/>
            <a:tailEnd/>
          </a:ln>
          <a:effectLst/>
        </p:spPr>
        <p:txBody>
          <a:bodyPr rot="0" vert="horz" wrap="square" lIns="91440" tIns="45720" rIns="91440" bIns="45720" anchor="t" anchorCtr="0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Our students selected in Shivaji University team for 36th Inter-University National Youth Festival at Jain University, Banglore.</a:t>
            </a:r>
            <a:endParaRPr kumimoji="0" lang="en-IN" sz="1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Mangal" panose="02040503050203030202" pitchFamily="18" charset="0"/>
            </a:endParaRPr>
          </a:p>
        </p:txBody>
      </p:sp>
      <p:sp>
        <p:nvSpPr>
          <p:cNvPr id="7" name="Text Box 2">
            <a:extLst>
              <a:ext uri="{FF2B5EF4-FFF2-40B4-BE49-F238E27FC236}">
                <a16:creationId xmlns:a16="http://schemas.microsoft.com/office/drawing/2014/main" xmlns="" id="{9EAD3D02-CB97-2372-E367-901FA83D9F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360" y="5856128"/>
            <a:ext cx="5616624" cy="606256"/>
          </a:xfrm>
          <a:prstGeom prst="rect">
            <a:avLst/>
          </a:prstGeom>
          <a:gradFill rotWithShape="1">
            <a:gsLst>
              <a:gs pos="0">
                <a:srgbClr val="ED7D31">
                  <a:lumMod val="110000"/>
                  <a:satMod val="105000"/>
                  <a:tint val="67000"/>
                </a:srgbClr>
              </a:gs>
              <a:gs pos="50000">
                <a:srgbClr val="ED7D31">
                  <a:lumMod val="105000"/>
                  <a:satMod val="103000"/>
                  <a:tint val="73000"/>
                </a:srgbClr>
              </a:gs>
              <a:gs pos="100000">
                <a:srgbClr val="ED7D31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ED7D31"/>
            </a:solidFill>
            <a:prstDash val="solid"/>
            <a:miter lim="800000"/>
            <a:headEnd/>
            <a:tailEnd/>
          </a:ln>
          <a:effectLst/>
        </p:spPr>
        <p:txBody>
          <a:bodyPr rot="0" vert="horz" wrap="square" lIns="91440" tIns="45720" rIns="91440" bIns="45720" anchor="t" anchorCtr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Won National Level General Championship at Bharat Cultural Event, Ratlam (MP)</a:t>
            </a:r>
            <a:endParaRPr kumimoji="0" lang="en-IN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Mangal" panose="02040503050203030202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980067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0800B12B-570D-331A-B3D1-F4DF204EBD6C}"/>
              </a:ext>
            </a:extLst>
          </p:cNvPr>
          <p:cNvSpPr txBox="1"/>
          <p:nvPr/>
        </p:nvSpPr>
        <p:spPr>
          <a:xfrm>
            <a:off x="3049250" y="332656"/>
            <a:ext cx="6093500" cy="53059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IN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West Zone Level</a:t>
            </a:r>
            <a:endParaRPr lang="en-IN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Mangal" panose="02040503050203030202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AE0416D7-0B7C-2D51-DCF8-676C2A62565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7369" y="1124744"/>
            <a:ext cx="5124400" cy="43924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4519E5E5-B088-77BA-8079-C3ACB38ED3E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9527" b="10787"/>
          <a:stretch/>
        </p:blipFill>
        <p:spPr bwMode="auto">
          <a:xfrm>
            <a:off x="6456040" y="1124744"/>
            <a:ext cx="4896543" cy="442704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6" name="Text Box 2">
            <a:extLst>
              <a:ext uri="{FF2B5EF4-FFF2-40B4-BE49-F238E27FC236}">
                <a16:creationId xmlns:a16="http://schemas.microsoft.com/office/drawing/2014/main" xmlns="" id="{FA320C03-CC30-640E-9FB7-986F72EFFE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1384" y="5655619"/>
            <a:ext cx="4980384" cy="869725"/>
          </a:xfrm>
          <a:prstGeom prst="rect">
            <a:avLst/>
          </a:prstGeom>
          <a:gradFill rotWithShape="1">
            <a:gsLst>
              <a:gs pos="0">
                <a:srgbClr val="ED7D31">
                  <a:lumMod val="110000"/>
                  <a:satMod val="105000"/>
                  <a:tint val="67000"/>
                </a:srgbClr>
              </a:gs>
              <a:gs pos="50000">
                <a:srgbClr val="ED7D31">
                  <a:lumMod val="105000"/>
                  <a:satMod val="103000"/>
                  <a:tint val="73000"/>
                </a:srgbClr>
              </a:gs>
              <a:gs pos="100000">
                <a:srgbClr val="ED7D31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ED7D31"/>
            </a:solidFill>
            <a:prstDash val="solid"/>
            <a:miter lim="800000"/>
            <a:headEnd/>
            <a:tailEnd/>
          </a:ln>
          <a:effectLst/>
        </p:spPr>
        <p:txBody>
          <a:bodyPr rot="0" vert="horz" wrap="square" lIns="91440" tIns="45720" rIns="91440" bIns="45720" anchor="t" anchorCtr="0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Our students selected in Shivaji University team for 36th Inter-University West zone Youth festival at Ganpat University, Gujrat</a:t>
            </a:r>
            <a:endParaRPr kumimoji="0" lang="en-IN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Mangal" panose="02040503050203030202" pitchFamily="18" charset="0"/>
            </a:endParaRPr>
          </a:p>
        </p:txBody>
      </p:sp>
      <p:sp>
        <p:nvSpPr>
          <p:cNvPr id="7" name="Text Box 2">
            <a:extLst>
              <a:ext uri="{FF2B5EF4-FFF2-40B4-BE49-F238E27FC236}">
                <a16:creationId xmlns:a16="http://schemas.microsoft.com/office/drawing/2014/main" xmlns="" id="{B6A3A669-0738-9BEB-7A30-837C5596A5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19352" y="5733256"/>
            <a:ext cx="5256582" cy="606256"/>
          </a:xfrm>
          <a:prstGeom prst="rect">
            <a:avLst/>
          </a:prstGeom>
          <a:gradFill rotWithShape="1">
            <a:gsLst>
              <a:gs pos="0">
                <a:srgbClr val="ED7D31">
                  <a:lumMod val="110000"/>
                  <a:satMod val="105000"/>
                  <a:tint val="67000"/>
                </a:srgbClr>
              </a:gs>
              <a:gs pos="50000">
                <a:srgbClr val="ED7D31">
                  <a:lumMod val="105000"/>
                  <a:satMod val="103000"/>
                  <a:tint val="73000"/>
                </a:srgbClr>
              </a:gs>
              <a:gs pos="100000">
                <a:srgbClr val="ED7D31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ED7D31"/>
            </a:solidFill>
            <a:prstDash val="solid"/>
            <a:miter lim="800000"/>
            <a:headEnd/>
            <a:tailEnd/>
          </a:ln>
          <a:effectLst/>
        </p:spPr>
        <p:txBody>
          <a:bodyPr rot="0" vert="horz" wrap="square" lIns="91440" tIns="45720" rIns="91440" bIns="45720" anchor="t" anchorCtr="0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Suchita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Tarlekar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 participated in collage competition for 37</a:t>
            </a:r>
            <a:r>
              <a:rPr kumimoji="0" lang="en-US" sz="1600" b="0" i="0" u="none" strike="noStrike" kern="0" cap="none" spc="0" normalizeH="0" baseline="3000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th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 Inter-University West zone Youth festival at RTMU, Nagpur</a:t>
            </a:r>
            <a:endParaRPr kumimoji="0" lang="en-IN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Mangal" panose="02040503050203030202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142169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269333379"/>
              </p:ext>
            </p:extLst>
          </p:nvPr>
        </p:nvGraphicFramePr>
        <p:xfrm>
          <a:off x="452398" y="699690"/>
          <a:ext cx="11501517" cy="6000767"/>
        </p:xfrm>
        <a:graphic>
          <a:graphicData uri="http://schemas.openxmlformats.org/drawingml/2006/table">
            <a:tbl>
              <a:tblPr/>
              <a:tblGrid>
                <a:gridCol w="66354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2200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4346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78608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528641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456009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rgbClr val="FF0000"/>
                          </a:solidFill>
                          <a:latin typeface="Rockwell" panose="02060603020205020403" pitchFamily="18" charset="0"/>
                          <a:cs typeface="Times New Roman" pitchFamily="18" charset="0"/>
                        </a:rPr>
                        <a:t>Sr. No.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rgbClr val="FF0000"/>
                          </a:solidFill>
                          <a:latin typeface="Rockwell" panose="02060603020205020403" pitchFamily="18" charset="0"/>
                          <a:cs typeface="Times New Roman" pitchFamily="18" charset="0"/>
                        </a:rPr>
                        <a:t>Name of the award / medal</a:t>
                      </a:r>
                      <a:endParaRPr lang="en-US" sz="1000" dirty="0">
                        <a:solidFill>
                          <a:srgbClr val="FF0000"/>
                        </a:solidFill>
                        <a:latin typeface="Rockwell" panose="02060603020205020403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rgbClr val="FF0000"/>
                          </a:solidFill>
                          <a:latin typeface="Rockwell" panose="02060603020205020403" pitchFamily="18" charset="0"/>
                          <a:cs typeface="Times New Roman" pitchFamily="18" charset="0"/>
                        </a:rPr>
                        <a:t>Team / Individual</a:t>
                      </a:r>
                      <a:endParaRPr lang="en-US" sz="1000" dirty="0">
                        <a:solidFill>
                          <a:srgbClr val="FF0000"/>
                        </a:solidFill>
                        <a:latin typeface="Rockwell" panose="02060603020205020403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rgbClr val="FF0000"/>
                          </a:solidFill>
                          <a:latin typeface="Rockwell" panose="02060603020205020403" pitchFamily="18" charset="0"/>
                          <a:cs typeface="Times New Roman" pitchFamily="18" charset="0"/>
                        </a:rPr>
                        <a:t>Level of competition (University / State / National / International)</a:t>
                      </a:r>
                      <a:endParaRPr lang="en-US" sz="1000" dirty="0">
                        <a:solidFill>
                          <a:srgbClr val="FF0000"/>
                        </a:solidFill>
                        <a:latin typeface="Rockwell" panose="02060603020205020403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rgbClr val="FF0000"/>
                          </a:solidFill>
                          <a:latin typeface="Rockwell" panose="02060603020205020403" pitchFamily="18" charset="0"/>
                          <a:cs typeface="Times New Roman" pitchFamily="18" charset="0"/>
                        </a:rPr>
                        <a:t>Nature of competition</a:t>
                      </a:r>
                      <a:endParaRPr lang="en-US" sz="1000" dirty="0">
                        <a:solidFill>
                          <a:srgbClr val="FF0000"/>
                        </a:solidFill>
                        <a:latin typeface="Rockwell" panose="02060603020205020403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58405"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dirty="0">
                          <a:latin typeface="Rockwell" panose="02060603020205020403" pitchFamily="18" charset="0"/>
                          <a:cs typeface="Times New Roman" pitchFamily="18" charset="0"/>
                        </a:rPr>
                        <a:t>1</a:t>
                      </a:r>
                      <a:endParaRPr lang="en-US" sz="1000" dirty="0">
                        <a:latin typeface="Rockwell" panose="02060603020205020403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dirty="0">
                          <a:solidFill>
                            <a:srgbClr val="000000"/>
                          </a:solidFill>
                          <a:latin typeface="Rockwell" panose="02060603020205020403" pitchFamily="18" charset="0"/>
                          <a:cs typeface="Times New Roman" pitchFamily="18" charset="0"/>
                        </a:rPr>
                        <a:t>Gold Medal</a:t>
                      </a:r>
                      <a:endParaRPr lang="en-US" sz="1000" dirty="0">
                        <a:latin typeface="Rockwell" panose="02060603020205020403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000" dirty="0">
                          <a:solidFill>
                            <a:srgbClr val="000000"/>
                          </a:solidFill>
                          <a:latin typeface="Rockwell" panose="02060603020205020403" pitchFamily="18" charset="0"/>
                          <a:cs typeface="Times New Roman" pitchFamily="18" charset="0"/>
                        </a:rPr>
                        <a:t>Team</a:t>
                      </a:r>
                      <a:endParaRPr lang="en-US" sz="1000" dirty="0">
                        <a:latin typeface="Rockwell" panose="02060603020205020403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000" dirty="0">
                          <a:solidFill>
                            <a:srgbClr val="000000"/>
                          </a:solidFill>
                          <a:latin typeface="Rockwell" panose="02060603020205020403" pitchFamily="18" charset="0"/>
                          <a:cs typeface="Times New Roman" pitchFamily="18" charset="0"/>
                        </a:rPr>
                        <a:t>University</a:t>
                      </a:r>
                      <a:r>
                        <a:rPr lang="en-US" sz="1000" baseline="0" dirty="0">
                          <a:solidFill>
                            <a:srgbClr val="000000"/>
                          </a:solidFill>
                          <a:latin typeface="Rockwell" panose="02060603020205020403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000" dirty="0">
                          <a:solidFill>
                            <a:srgbClr val="000000"/>
                          </a:solidFill>
                          <a:latin typeface="Rockwell" panose="02060603020205020403" pitchFamily="18" charset="0"/>
                          <a:cs typeface="Times New Roman" pitchFamily="18" charset="0"/>
                        </a:rPr>
                        <a:t>(One Act Play)</a:t>
                      </a:r>
                      <a:endParaRPr lang="en-US" sz="1000" dirty="0">
                        <a:latin typeface="Rockwell" panose="02060603020205020403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000" dirty="0">
                          <a:solidFill>
                            <a:srgbClr val="000000"/>
                          </a:solidFill>
                          <a:latin typeface="Rockwell" panose="02060603020205020403" pitchFamily="18" charset="0"/>
                          <a:cs typeface="Times New Roman" pitchFamily="18" charset="0"/>
                        </a:rPr>
                        <a:t>Cultural Central Youth Festival</a:t>
                      </a:r>
                      <a:endParaRPr lang="en-US" sz="1000" dirty="0">
                        <a:latin typeface="Rockwell" panose="02060603020205020403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58405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latin typeface="Rockwell" panose="02060603020205020403" pitchFamily="18" charset="0"/>
                          <a:cs typeface="Times New Roman" pitchFamily="18" charset="0"/>
                        </a:rPr>
                        <a:t>2</a:t>
                      </a:r>
                      <a:endParaRPr lang="en-US" sz="1000" dirty="0">
                        <a:latin typeface="Rockwell" panose="02060603020205020403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>
                          <a:solidFill>
                            <a:srgbClr val="000000"/>
                          </a:solidFill>
                          <a:latin typeface="Rockwell" panose="02060603020205020403" pitchFamily="18" charset="0"/>
                          <a:cs typeface="Times New Roman" pitchFamily="18" charset="0"/>
                        </a:rPr>
                        <a:t>Gold Medal</a:t>
                      </a:r>
                      <a:endParaRPr lang="en-US" sz="1000">
                        <a:latin typeface="Rockwell" panose="02060603020205020403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00">
                          <a:solidFill>
                            <a:srgbClr val="000000"/>
                          </a:solidFill>
                          <a:latin typeface="Rockwell" panose="02060603020205020403" pitchFamily="18" charset="0"/>
                          <a:cs typeface="Times New Roman" pitchFamily="18" charset="0"/>
                        </a:rPr>
                        <a:t>Individual</a:t>
                      </a:r>
                      <a:endParaRPr lang="en-US" sz="1000">
                        <a:latin typeface="Rockwell" panose="02060603020205020403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rgbClr val="000000"/>
                          </a:solidFill>
                          <a:latin typeface="Rockwell" panose="02060603020205020403" pitchFamily="18" charset="0"/>
                          <a:cs typeface="Times New Roman" pitchFamily="18" charset="0"/>
                        </a:rPr>
                        <a:t>University (One Act Play Best Actor)</a:t>
                      </a:r>
                      <a:endParaRPr lang="en-US" sz="1000" dirty="0">
                        <a:latin typeface="Rockwell" panose="02060603020205020403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rgbClr val="000000"/>
                          </a:solidFill>
                          <a:latin typeface="Rockwell" panose="02060603020205020403" pitchFamily="18" charset="0"/>
                          <a:cs typeface="Times New Roman" pitchFamily="18" charset="0"/>
                        </a:rPr>
                        <a:t>Cultural Central Youth Festival</a:t>
                      </a:r>
                      <a:endParaRPr lang="en-US" sz="1000" dirty="0">
                        <a:latin typeface="Rockwell" panose="02060603020205020403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58405"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dirty="0">
                          <a:latin typeface="Rockwell" panose="02060603020205020403" pitchFamily="18" charset="0"/>
                          <a:cs typeface="Times New Roman" pitchFamily="18" charset="0"/>
                        </a:rPr>
                        <a:t>3</a:t>
                      </a:r>
                      <a:endParaRPr lang="en-US" sz="1000" dirty="0">
                        <a:latin typeface="Rockwell" panose="02060603020205020403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dirty="0">
                          <a:solidFill>
                            <a:srgbClr val="000000"/>
                          </a:solidFill>
                          <a:latin typeface="Rockwell" panose="02060603020205020403" pitchFamily="18" charset="0"/>
                          <a:cs typeface="Times New Roman" pitchFamily="18" charset="0"/>
                        </a:rPr>
                        <a:t>Silver Medal</a:t>
                      </a:r>
                      <a:endParaRPr lang="en-US" sz="1000" dirty="0">
                        <a:latin typeface="Rockwell" panose="02060603020205020403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000">
                          <a:solidFill>
                            <a:srgbClr val="000000"/>
                          </a:solidFill>
                          <a:latin typeface="Rockwell" panose="02060603020205020403" pitchFamily="18" charset="0"/>
                          <a:cs typeface="Times New Roman" pitchFamily="18" charset="0"/>
                        </a:rPr>
                        <a:t>Individual</a:t>
                      </a:r>
                      <a:endParaRPr lang="en-US" sz="1000">
                        <a:latin typeface="Rockwell" panose="02060603020205020403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000" dirty="0">
                          <a:solidFill>
                            <a:srgbClr val="000000"/>
                          </a:solidFill>
                          <a:latin typeface="Rockwell" panose="02060603020205020403" pitchFamily="18" charset="0"/>
                          <a:cs typeface="Times New Roman" pitchFamily="18" charset="0"/>
                        </a:rPr>
                        <a:t>University</a:t>
                      </a:r>
                      <a:r>
                        <a:rPr lang="en-US" sz="1000" baseline="0" dirty="0">
                          <a:solidFill>
                            <a:srgbClr val="000000"/>
                          </a:solidFill>
                          <a:latin typeface="Rockwell" panose="02060603020205020403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000" dirty="0">
                          <a:solidFill>
                            <a:srgbClr val="000000"/>
                          </a:solidFill>
                          <a:latin typeface="Rockwell" panose="02060603020205020403" pitchFamily="18" charset="0"/>
                          <a:cs typeface="Times New Roman" pitchFamily="18" charset="0"/>
                        </a:rPr>
                        <a:t>(One act Play best actor Female)</a:t>
                      </a:r>
                      <a:endParaRPr lang="en-US" sz="1000" dirty="0">
                        <a:latin typeface="Rockwell" panose="02060603020205020403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000" dirty="0">
                          <a:solidFill>
                            <a:srgbClr val="000000"/>
                          </a:solidFill>
                          <a:latin typeface="Rockwell" panose="02060603020205020403" pitchFamily="18" charset="0"/>
                          <a:cs typeface="Times New Roman" pitchFamily="18" charset="0"/>
                        </a:rPr>
                        <a:t>Cultural Central Youth Festival</a:t>
                      </a:r>
                      <a:endParaRPr lang="en-US" sz="1000" dirty="0">
                        <a:latin typeface="Rockwell" panose="02060603020205020403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58405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latin typeface="Rockwell" panose="02060603020205020403" pitchFamily="18" charset="0"/>
                          <a:cs typeface="Times New Roman" pitchFamily="18" charset="0"/>
                        </a:rPr>
                        <a:t>4</a:t>
                      </a:r>
                      <a:endParaRPr lang="en-US" sz="1000" dirty="0">
                        <a:latin typeface="Rockwell" panose="02060603020205020403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rgbClr val="000000"/>
                          </a:solidFill>
                          <a:latin typeface="Rockwell" panose="02060603020205020403" pitchFamily="18" charset="0"/>
                          <a:cs typeface="Times New Roman" pitchFamily="18" charset="0"/>
                        </a:rPr>
                        <a:t>Silver Medal</a:t>
                      </a:r>
                      <a:endParaRPr lang="en-US" sz="1000" dirty="0">
                        <a:latin typeface="Rockwell" panose="02060603020205020403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rgbClr val="000000"/>
                          </a:solidFill>
                          <a:latin typeface="Rockwell" panose="02060603020205020403" pitchFamily="18" charset="0"/>
                          <a:cs typeface="Times New Roman" pitchFamily="18" charset="0"/>
                        </a:rPr>
                        <a:t>Team</a:t>
                      </a:r>
                      <a:endParaRPr lang="en-US" sz="1000" dirty="0">
                        <a:latin typeface="Rockwell" panose="02060603020205020403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rgbClr val="000000"/>
                          </a:solidFill>
                          <a:latin typeface="Rockwell" panose="02060603020205020403" pitchFamily="18" charset="0"/>
                          <a:cs typeface="Times New Roman" pitchFamily="18" charset="0"/>
                        </a:rPr>
                        <a:t>University (Folk Dance)</a:t>
                      </a:r>
                      <a:endParaRPr lang="en-US" sz="1000" dirty="0">
                        <a:latin typeface="Rockwell" panose="02060603020205020403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rgbClr val="000000"/>
                          </a:solidFill>
                          <a:latin typeface="Rockwell" panose="02060603020205020403" pitchFamily="18" charset="0"/>
                          <a:cs typeface="Times New Roman" pitchFamily="18" charset="0"/>
                        </a:rPr>
                        <a:t>Cultural Central Youth Festival</a:t>
                      </a:r>
                      <a:endParaRPr lang="en-US" sz="1000" dirty="0">
                        <a:latin typeface="Rockwell" panose="02060603020205020403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58405"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dirty="0">
                          <a:latin typeface="Rockwell" panose="02060603020205020403" pitchFamily="18" charset="0"/>
                          <a:cs typeface="Times New Roman" pitchFamily="18" charset="0"/>
                        </a:rPr>
                        <a:t>5</a:t>
                      </a:r>
                      <a:endParaRPr lang="en-US" sz="1000" dirty="0">
                        <a:latin typeface="Rockwell" panose="02060603020205020403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>
                          <a:solidFill>
                            <a:srgbClr val="000000"/>
                          </a:solidFill>
                          <a:latin typeface="Rockwell" panose="02060603020205020403" pitchFamily="18" charset="0"/>
                          <a:cs typeface="Times New Roman" pitchFamily="18" charset="0"/>
                        </a:rPr>
                        <a:t>Bronz Medal</a:t>
                      </a:r>
                      <a:endParaRPr lang="en-US" sz="1000">
                        <a:latin typeface="Rockwell" panose="02060603020205020403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000">
                          <a:solidFill>
                            <a:srgbClr val="000000"/>
                          </a:solidFill>
                          <a:latin typeface="Rockwell" panose="02060603020205020403" pitchFamily="18" charset="0"/>
                          <a:cs typeface="Times New Roman" pitchFamily="18" charset="0"/>
                        </a:rPr>
                        <a:t>Team</a:t>
                      </a:r>
                      <a:endParaRPr lang="en-US" sz="1000">
                        <a:latin typeface="Rockwell" panose="02060603020205020403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000" dirty="0">
                          <a:solidFill>
                            <a:srgbClr val="000000"/>
                          </a:solidFill>
                          <a:latin typeface="Rockwell" panose="02060603020205020403" pitchFamily="18" charset="0"/>
                          <a:cs typeface="Times New Roman" pitchFamily="18" charset="0"/>
                        </a:rPr>
                        <a:t>University (Indian Group Song)</a:t>
                      </a:r>
                      <a:endParaRPr lang="en-US" sz="1000" dirty="0">
                        <a:latin typeface="Rockwell" panose="02060603020205020403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000" dirty="0">
                          <a:solidFill>
                            <a:srgbClr val="000000"/>
                          </a:solidFill>
                          <a:latin typeface="Rockwell" panose="02060603020205020403" pitchFamily="18" charset="0"/>
                          <a:cs typeface="Times New Roman" pitchFamily="18" charset="0"/>
                        </a:rPr>
                        <a:t>Cultural Central Youth Festival</a:t>
                      </a:r>
                      <a:endParaRPr lang="en-US" sz="1000" dirty="0">
                        <a:latin typeface="Rockwell" panose="02060603020205020403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58405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latin typeface="Rockwell" panose="02060603020205020403" pitchFamily="18" charset="0"/>
                          <a:cs typeface="Times New Roman" pitchFamily="18" charset="0"/>
                        </a:rPr>
                        <a:t>6</a:t>
                      </a:r>
                      <a:endParaRPr lang="en-US" sz="1000" dirty="0">
                        <a:latin typeface="Rockwell" panose="02060603020205020403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rgbClr val="000000"/>
                          </a:solidFill>
                          <a:latin typeface="Rockwell" panose="02060603020205020403" pitchFamily="18" charset="0"/>
                          <a:cs typeface="Times New Roman" pitchFamily="18" charset="0"/>
                        </a:rPr>
                        <a:t>Consolation</a:t>
                      </a:r>
                      <a:endParaRPr lang="en-US" sz="1000" dirty="0">
                        <a:latin typeface="Rockwell" panose="02060603020205020403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00">
                          <a:solidFill>
                            <a:srgbClr val="000000"/>
                          </a:solidFill>
                          <a:latin typeface="Rockwell" panose="02060603020205020403" pitchFamily="18" charset="0"/>
                          <a:cs typeface="Times New Roman" pitchFamily="18" charset="0"/>
                        </a:rPr>
                        <a:t>Team</a:t>
                      </a:r>
                      <a:endParaRPr lang="en-US" sz="1000">
                        <a:latin typeface="Rockwell" panose="02060603020205020403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rgbClr val="000000"/>
                          </a:solidFill>
                          <a:latin typeface="Rockwell" panose="02060603020205020403" pitchFamily="18" charset="0"/>
                          <a:cs typeface="Times New Roman" pitchFamily="18" charset="0"/>
                        </a:rPr>
                        <a:t>University (Group Installation)</a:t>
                      </a:r>
                      <a:endParaRPr lang="en-US" sz="1000" dirty="0">
                        <a:latin typeface="Rockwell" panose="02060603020205020403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rgbClr val="000000"/>
                          </a:solidFill>
                          <a:latin typeface="Rockwell" panose="02060603020205020403" pitchFamily="18" charset="0"/>
                          <a:cs typeface="Times New Roman" pitchFamily="18" charset="0"/>
                        </a:rPr>
                        <a:t>Cultural Central Youth Festival</a:t>
                      </a:r>
                      <a:endParaRPr lang="en-US" sz="1000" dirty="0">
                        <a:latin typeface="Rockwell" panose="02060603020205020403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58405"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dirty="0">
                          <a:latin typeface="Rockwell" panose="02060603020205020403" pitchFamily="18" charset="0"/>
                          <a:cs typeface="Times New Roman" pitchFamily="18" charset="0"/>
                        </a:rPr>
                        <a:t>7</a:t>
                      </a:r>
                      <a:endParaRPr lang="en-US" sz="1000" dirty="0">
                        <a:latin typeface="Rockwell" panose="02060603020205020403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dirty="0">
                          <a:solidFill>
                            <a:srgbClr val="000000"/>
                          </a:solidFill>
                          <a:latin typeface="Rockwell" panose="02060603020205020403" pitchFamily="18" charset="0"/>
                          <a:cs typeface="Times New Roman" pitchFamily="18" charset="0"/>
                        </a:rPr>
                        <a:t>Gold Medal</a:t>
                      </a:r>
                      <a:endParaRPr lang="en-US" sz="1000" dirty="0">
                        <a:latin typeface="Rockwell" panose="02060603020205020403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000">
                          <a:solidFill>
                            <a:srgbClr val="000000"/>
                          </a:solidFill>
                          <a:latin typeface="Rockwell" panose="02060603020205020403" pitchFamily="18" charset="0"/>
                          <a:cs typeface="Times New Roman" pitchFamily="18" charset="0"/>
                        </a:rPr>
                        <a:t>Individual</a:t>
                      </a:r>
                      <a:endParaRPr lang="en-US" sz="1000">
                        <a:latin typeface="Rockwell" panose="02060603020205020403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000" dirty="0">
                          <a:solidFill>
                            <a:srgbClr val="000000"/>
                          </a:solidFill>
                          <a:latin typeface="Rockwell" panose="02060603020205020403" pitchFamily="18" charset="0"/>
                          <a:cs typeface="Times New Roman" pitchFamily="18" charset="0"/>
                        </a:rPr>
                        <a:t>University (Spot Painting)</a:t>
                      </a:r>
                      <a:endParaRPr lang="en-US" sz="1000" dirty="0">
                        <a:latin typeface="Rockwell" panose="02060603020205020403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000" dirty="0">
                          <a:solidFill>
                            <a:srgbClr val="000000"/>
                          </a:solidFill>
                          <a:latin typeface="Rockwell" panose="02060603020205020403" pitchFamily="18" charset="0"/>
                          <a:cs typeface="Times New Roman" pitchFamily="18" charset="0"/>
                        </a:rPr>
                        <a:t>Cultural Central Youth Festival</a:t>
                      </a:r>
                      <a:endParaRPr lang="en-US" sz="1000" dirty="0">
                        <a:latin typeface="Rockwell" panose="02060603020205020403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58405">
                <a:tc>
                  <a:txBody>
                    <a:bodyPr/>
                    <a:lstStyle/>
                    <a:p>
                      <a:pPr algn="ctr"/>
                      <a:r>
                        <a:rPr lang="en-US" sz="1000" b="1">
                          <a:latin typeface="Rockwell" panose="02060603020205020403" pitchFamily="18" charset="0"/>
                          <a:cs typeface="Times New Roman" pitchFamily="18" charset="0"/>
                        </a:rPr>
                        <a:t>8</a:t>
                      </a:r>
                      <a:endParaRPr lang="en-US" sz="1000">
                        <a:latin typeface="Rockwell" panose="02060603020205020403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rgbClr val="000000"/>
                          </a:solidFill>
                          <a:latin typeface="Rockwell" panose="02060603020205020403" pitchFamily="18" charset="0"/>
                          <a:cs typeface="Times New Roman" pitchFamily="18" charset="0"/>
                        </a:rPr>
                        <a:t>Gold Medal</a:t>
                      </a:r>
                      <a:endParaRPr lang="en-US" sz="1000" dirty="0">
                        <a:latin typeface="Rockwell" panose="02060603020205020403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00">
                          <a:solidFill>
                            <a:srgbClr val="000000"/>
                          </a:solidFill>
                          <a:latin typeface="Rockwell" panose="02060603020205020403" pitchFamily="18" charset="0"/>
                          <a:cs typeface="Times New Roman" pitchFamily="18" charset="0"/>
                        </a:rPr>
                        <a:t>Individual</a:t>
                      </a:r>
                      <a:endParaRPr lang="en-US" sz="1000">
                        <a:latin typeface="Rockwell" panose="02060603020205020403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00">
                          <a:solidFill>
                            <a:srgbClr val="000000"/>
                          </a:solidFill>
                          <a:latin typeface="Rockwell" panose="02060603020205020403" pitchFamily="18" charset="0"/>
                          <a:cs typeface="Times New Roman" pitchFamily="18" charset="0"/>
                        </a:rPr>
                        <a:t>University(Cartuning)</a:t>
                      </a:r>
                      <a:endParaRPr lang="en-US" sz="1000">
                        <a:latin typeface="Rockwell" panose="02060603020205020403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00">
                          <a:solidFill>
                            <a:srgbClr val="000000"/>
                          </a:solidFill>
                          <a:latin typeface="Rockwell" panose="02060603020205020403" pitchFamily="18" charset="0"/>
                          <a:cs typeface="Times New Roman" pitchFamily="18" charset="0"/>
                        </a:rPr>
                        <a:t>Cultural Central Youth Festival</a:t>
                      </a:r>
                      <a:endParaRPr lang="en-US" sz="1000">
                        <a:latin typeface="Rockwell" panose="02060603020205020403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58405"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>
                          <a:latin typeface="Rockwell" panose="02060603020205020403" pitchFamily="18" charset="0"/>
                          <a:cs typeface="Times New Roman" pitchFamily="18" charset="0"/>
                        </a:rPr>
                        <a:t>9</a:t>
                      </a:r>
                      <a:endParaRPr lang="en-US" sz="1000">
                        <a:latin typeface="Rockwell" panose="02060603020205020403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dirty="0">
                          <a:solidFill>
                            <a:srgbClr val="000000"/>
                          </a:solidFill>
                          <a:latin typeface="Rockwell" panose="02060603020205020403" pitchFamily="18" charset="0"/>
                          <a:cs typeface="Times New Roman" pitchFamily="18" charset="0"/>
                        </a:rPr>
                        <a:t>Consolation</a:t>
                      </a:r>
                      <a:endParaRPr lang="en-US" sz="1000" dirty="0">
                        <a:latin typeface="Rockwell" panose="02060603020205020403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000">
                          <a:solidFill>
                            <a:srgbClr val="000000"/>
                          </a:solidFill>
                          <a:latin typeface="Rockwell" panose="02060603020205020403" pitchFamily="18" charset="0"/>
                          <a:cs typeface="Times New Roman" pitchFamily="18" charset="0"/>
                        </a:rPr>
                        <a:t>Individual</a:t>
                      </a:r>
                      <a:endParaRPr lang="en-US" sz="1000">
                        <a:latin typeface="Rockwell" panose="02060603020205020403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000">
                          <a:solidFill>
                            <a:srgbClr val="000000"/>
                          </a:solidFill>
                          <a:latin typeface="Rockwell" panose="02060603020205020403" pitchFamily="18" charset="0"/>
                          <a:cs typeface="Times New Roman" pitchFamily="18" charset="0"/>
                        </a:rPr>
                        <a:t>University(Poster making)</a:t>
                      </a:r>
                      <a:endParaRPr lang="en-US" sz="1000">
                        <a:latin typeface="Rockwell" panose="02060603020205020403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000">
                          <a:solidFill>
                            <a:srgbClr val="000000"/>
                          </a:solidFill>
                          <a:latin typeface="Rockwell" panose="02060603020205020403" pitchFamily="18" charset="0"/>
                          <a:cs typeface="Times New Roman" pitchFamily="18" charset="0"/>
                        </a:rPr>
                        <a:t>Cultural Central Youth Festival</a:t>
                      </a:r>
                      <a:endParaRPr lang="en-US" sz="1000">
                        <a:latin typeface="Rockwell" panose="02060603020205020403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58405">
                <a:tc>
                  <a:txBody>
                    <a:bodyPr/>
                    <a:lstStyle/>
                    <a:p>
                      <a:pPr algn="ctr"/>
                      <a:r>
                        <a:rPr lang="en-US" sz="1000" b="1">
                          <a:latin typeface="Rockwell" panose="02060603020205020403" pitchFamily="18" charset="0"/>
                          <a:cs typeface="Times New Roman" pitchFamily="18" charset="0"/>
                        </a:rPr>
                        <a:t>10</a:t>
                      </a:r>
                      <a:endParaRPr lang="en-US" sz="1000">
                        <a:latin typeface="Rockwell" panose="02060603020205020403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rgbClr val="000000"/>
                          </a:solidFill>
                          <a:latin typeface="Rockwell" panose="02060603020205020403" pitchFamily="18" charset="0"/>
                          <a:cs typeface="Times New Roman" pitchFamily="18" charset="0"/>
                        </a:rPr>
                        <a:t>Silver Medal</a:t>
                      </a:r>
                      <a:endParaRPr lang="en-US" sz="1000" dirty="0">
                        <a:latin typeface="Rockwell" panose="02060603020205020403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00">
                          <a:solidFill>
                            <a:srgbClr val="000000"/>
                          </a:solidFill>
                          <a:latin typeface="Rockwell" panose="02060603020205020403" pitchFamily="18" charset="0"/>
                          <a:cs typeface="Times New Roman" pitchFamily="18" charset="0"/>
                        </a:rPr>
                        <a:t>Individual</a:t>
                      </a:r>
                      <a:endParaRPr lang="en-US" sz="1000">
                        <a:latin typeface="Rockwell" panose="02060603020205020403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00">
                          <a:solidFill>
                            <a:srgbClr val="000000"/>
                          </a:solidFill>
                          <a:latin typeface="Rockwell" panose="02060603020205020403" pitchFamily="18" charset="0"/>
                          <a:cs typeface="Times New Roman" pitchFamily="18" charset="0"/>
                        </a:rPr>
                        <a:t>University(Clay Modeling)</a:t>
                      </a:r>
                      <a:endParaRPr lang="en-US" sz="1000">
                        <a:latin typeface="Rockwell" panose="02060603020205020403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00">
                          <a:solidFill>
                            <a:srgbClr val="000000"/>
                          </a:solidFill>
                          <a:latin typeface="Rockwell" panose="02060603020205020403" pitchFamily="18" charset="0"/>
                          <a:cs typeface="Times New Roman" pitchFamily="18" charset="0"/>
                        </a:rPr>
                        <a:t>Cultural Central Youth Festival</a:t>
                      </a:r>
                      <a:endParaRPr lang="en-US" sz="1000">
                        <a:latin typeface="Rockwell" panose="02060603020205020403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58405"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>
                          <a:latin typeface="Rockwell" panose="02060603020205020403" pitchFamily="18" charset="0"/>
                          <a:cs typeface="Times New Roman" pitchFamily="18" charset="0"/>
                        </a:rPr>
                        <a:t>11</a:t>
                      </a:r>
                      <a:endParaRPr lang="en-US" sz="1000">
                        <a:latin typeface="Rockwell" panose="02060603020205020403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dirty="0">
                          <a:solidFill>
                            <a:srgbClr val="000000"/>
                          </a:solidFill>
                          <a:latin typeface="Rockwell" panose="02060603020205020403" pitchFamily="18" charset="0"/>
                          <a:cs typeface="Times New Roman" pitchFamily="18" charset="0"/>
                        </a:rPr>
                        <a:t>General Championship</a:t>
                      </a:r>
                      <a:endParaRPr lang="en-US" sz="1000" dirty="0">
                        <a:latin typeface="Rockwell" panose="02060603020205020403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000">
                          <a:solidFill>
                            <a:srgbClr val="000000"/>
                          </a:solidFill>
                          <a:latin typeface="Rockwell" panose="02060603020205020403" pitchFamily="18" charset="0"/>
                          <a:cs typeface="Times New Roman" pitchFamily="18" charset="0"/>
                        </a:rPr>
                        <a:t>Team</a:t>
                      </a:r>
                      <a:endParaRPr lang="en-US" sz="1000">
                        <a:latin typeface="Rockwell" panose="02060603020205020403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000">
                          <a:solidFill>
                            <a:srgbClr val="000000"/>
                          </a:solidFill>
                          <a:latin typeface="Rockwell" panose="02060603020205020403" pitchFamily="18" charset="0"/>
                          <a:cs typeface="Times New Roman" pitchFamily="18" charset="0"/>
                        </a:rPr>
                        <a:t>University(Art section)</a:t>
                      </a:r>
                      <a:endParaRPr lang="en-US" sz="1000">
                        <a:latin typeface="Rockwell" panose="02060603020205020403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000">
                          <a:solidFill>
                            <a:srgbClr val="000000"/>
                          </a:solidFill>
                          <a:latin typeface="Rockwell" panose="02060603020205020403" pitchFamily="18" charset="0"/>
                          <a:cs typeface="Times New Roman" pitchFamily="18" charset="0"/>
                        </a:rPr>
                        <a:t>Cultural Central Youth Festival</a:t>
                      </a:r>
                      <a:endParaRPr lang="en-US" sz="1000">
                        <a:latin typeface="Rockwell" panose="02060603020205020403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58405">
                <a:tc>
                  <a:txBody>
                    <a:bodyPr/>
                    <a:lstStyle/>
                    <a:p>
                      <a:pPr algn="ctr"/>
                      <a:r>
                        <a:rPr lang="en-US" sz="1000" b="1">
                          <a:latin typeface="Rockwell" panose="02060603020205020403" pitchFamily="18" charset="0"/>
                          <a:cs typeface="Times New Roman" pitchFamily="18" charset="0"/>
                        </a:rPr>
                        <a:t>12</a:t>
                      </a:r>
                      <a:endParaRPr lang="en-US" sz="1000">
                        <a:latin typeface="Rockwell" panose="02060603020205020403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rgbClr val="000000"/>
                          </a:solidFill>
                          <a:latin typeface="Rockwell" panose="02060603020205020403" pitchFamily="18" charset="0"/>
                          <a:cs typeface="Times New Roman" pitchFamily="18" charset="0"/>
                        </a:rPr>
                        <a:t>General Championship</a:t>
                      </a:r>
                      <a:endParaRPr lang="en-US" sz="1000" dirty="0">
                        <a:latin typeface="Rockwell" panose="02060603020205020403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00">
                          <a:solidFill>
                            <a:srgbClr val="000000"/>
                          </a:solidFill>
                          <a:latin typeface="Rockwell" panose="02060603020205020403" pitchFamily="18" charset="0"/>
                          <a:cs typeface="Times New Roman" pitchFamily="18" charset="0"/>
                        </a:rPr>
                        <a:t>Team</a:t>
                      </a:r>
                      <a:endParaRPr lang="en-US" sz="1000">
                        <a:latin typeface="Rockwell" panose="02060603020205020403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rgbClr val="000000"/>
                          </a:solidFill>
                          <a:latin typeface="Rockwell" panose="02060603020205020403" pitchFamily="18" charset="0"/>
                          <a:cs typeface="Times New Roman" pitchFamily="18" charset="0"/>
                        </a:rPr>
                        <a:t>state</a:t>
                      </a:r>
                      <a:endParaRPr lang="en-US" sz="1000" dirty="0">
                        <a:latin typeface="Rockwell" panose="02060603020205020403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00">
                          <a:solidFill>
                            <a:srgbClr val="000000"/>
                          </a:solidFill>
                          <a:latin typeface="Rockwell" panose="02060603020205020403" pitchFamily="18" charset="0"/>
                          <a:cs typeface="Times New Roman" pitchFamily="18" charset="0"/>
                        </a:rPr>
                        <a:t>Cultural (Vasant karandak)</a:t>
                      </a:r>
                      <a:endParaRPr lang="en-US" sz="1000">
                        <a:latin typeface="Rockwell" panose="02060603020205020403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58405"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>
                          <a:latin typeface="Rockwell" panose="02060603020205020403" pitchFamily="18" charset="0"/>
                          <a:cs typeface="Times New Roman" pitchFamily="18" charset="0"/>
                        </a:rPr>
                        <a:t>13</a:t>
                      </a:r>
                      <a:endParaRPr lang="en-US" sz="1000">
                        <a:latin typeface="Rockwell" panose="02060603020205020403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dirty="0">
                          <a:solidFill>
                            <a:srgbClr val="000000"/>
                          </a:solidFill>
                          <a:latin typeface="Rockwell" panose="02060603020205020403" pitchFamily="18" charset="0"/>
                          <a:cs typeface="Times New Roman" pitchFamily="18" charset="0"/>
                        </a:rPr>
                        <a:t>Silver Medal</a:t>
                      </a:r>
                      <a:endParaRPr lang="en-US" sz="1000" dirty="0">
                        <a:latin typeface="Rockwell" panose="02060603020205020403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000" dirty="0">
                          <a:solidFill>
                            <a:srgbClr val="000000"/>
                          </a:solidFill>
                          <a:latin typeface="Rockwell" panose="02060603020205020403" pitchFamily="18" charset="0"/>
                          <a:cs typeface="Times New Roman" pitchFamily="18" charset="0"/>
                        </a:rPr>
                        <a:t>Team</a:t>
                      </a:r>
                      <a:endParaRPr lang="en-US" sz="1000" dirty="0">
                        <a:latin typeface="Rockwell" panose="02060603020205020403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000" dirty="0">
                          <a:solidFill>
                            <a:srgbClr val="000000"/>
                          </a:solidFill>
                          <a:latin typeface="Rockwell" panose="02060603020205020403" pitchFamily="18" charset="0"/>
                          <a:cs typeface="Times New Roman" pitchFamily="18" charset="0"/>
                        </a:rPr>
                        <a:t>State</a:t>
                      </a:r>
                      <a:endParaRPr lang="en-US" sz="1000" dirty="0">
                        <a:latin typeface="Rockwell" panose="02060603020205020403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000">
                          <a:solidFill>
                            <a:srgbClr val="000000"/>
                          </a:solidFill>
                          <a:latin typeface="Rockwell" panose="02060603020205020403" pitchFamily="18" charset="0"/>
                          <a:cs typeface="Times New Roman" pitchFamily="18" charset="0"/>
                        </a:rPr>
                        <a:t>Maharashtra Kamgar Kalyan Mandal (Folk Dance)</a:t>
                      </a:r>
                      <a:endParaRPr lang="en-US" sz="1000">
                        <a:latin typeface="Rockwell" panose="02060603020205020403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58405">
                <a:tc>
                  <a:txBody>
                    <a:bodyPr/>
                    <a:lstStyle/>
                    <a:p>
                      <a:pPr algn="ctr"/>
                      <a:r>
                        <a:rPr lang="en-US" sz="1000" b="1">
                          <a:latin typeface="Rockwell" panose="02060603020205020403" pitchFamily="18" charset="0"/>
                          <a:cs typeface="Times New Roman" pitchFamily="18" charset="0"/>
                        </a:rPr>
                        <a:t>14</a:t>
                      </a:r>
                      <a:endParaRPr lang="en-US" sz="1000">
                        <a:latin typeface="Rockwell" panose="02060603020205020403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rgbClr val="000000"/>
                          </a:solidFill>
                          <a:latin typeface="Rockwell" panose="02060603020205020403" pitchFamily="18" charset="0"/>
                          <a:cs typeface="Times New Roman" pitchFamily="18" charset="0"/>
                        </a:rPr>
                        <a:t>Gold Medal</a:t>
                      </a:r>
                      <a:endParaRPr lang="en-US" sz="1000" dirty="0">
                        <a:latin typeface="Rockwell" panose="02060603020205020403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rgbClr val="000000"/>
                          </a:solidFill>
                          <a:latin typeface="Rockwell" panose="02060603020205020403" pitchFamily="18" charset="0"/>
                          <a:cs typeface="Times New Roman" pitchFamily="18" charset="0"/>
                        </a:rPr>
                        <a:t>Individual</a:t>
                      </a:r>
                      <a:endParaRPr lang="en-US" sz="1000" dirty="0">
                        <a:latin typeface="Rockwell" panose="02060603020205020403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00">
                          <a:solidFill>
                            <a:srgbClr val="000000"/>
                          </a:solidFill>
                          <a:latin typeface="Rockwell" panose="02060603020205020403" pitchFamily="18" charset="0"/>
                          <a:cs typeface="Times New Roman" pitchFamily="18" charset="0"/>
                        </a:rPr>
                        <a:t>State</a:t>
                      </a:r>
                      <a:endParaRPr lang="en-US" sz="1000">
                        <a:latin typeface="Rockwell" panose="02060603020205020403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err="1">
                          <a:solidFill>
                            <a:srgbClr val="000000"/>
                          </a:solidFill>
                          <a:latin typeface="Rockwell" panose="02060603020205020403" pitchFamily="18" charset="0"/>
                          <a:cs typeface="Times New Roman" pitchFamily="18" charset="0"/>
                        </a:rPr>
                        <a:t>Vasundhara</a:t>
                      </a:r>
                      <a:r>
                        <a:rPr lang="en-US" sz="1000" dirty="0">
                          <a:solidFill>
                            <a:srgbClr val="000000"/>
                          </a:solidFill>
                          <a:latin typeface="Rockwell" panose="02060603020205020403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000" dirty="0" err="1">
                          <a:solidFill>
                            <a:srgbClr val="000000"/>
                          </a:solidFill>
                          <a:latin typeface="Rockwell" panose="02060603020205020403" pitchFamily="18" charset="0"/>
                          <a:cs typeface="Times New Roman" pitchFamily="18" charset="0"/>
                        </a:rPr>
                        <a:t>Karandak</a:t>
                      </a:r>
                      <a:r>
                        <a:rPr lang="en-US" sz="1000" dirty="0">
                          <a:solidFill>
                            <a:srgbClr val="000000"/>
                          </a:solidFill>
                          <a:latin typeface="Rockwell" panose="02060603020205020403" pitchFamily="18" charset="0"/>
                          <a:cs typeface="Times New Roman" pitchFamily="18" charset="0"/>
                        </a:rPr>
                        <a:t> (One act Play) Best Light Management</a:t>
                      </a:r>
                      <a:endParaRPr lang="en-US" sz="1000" dirty="0">
                        <a:latin typeface="Rockwell" panose="02060603020205020403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258405"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>
                          <a:latin typeface="Rockwell" panose="02060603020205020403" pitchFamily="18" charset="0"/>
                          <a:cs typeface="Times New Roman" pitchFamily="18" charset="0"/>
                        </a:rPr>
                        <a:t>15</a:t>
                      </a:r>
                      <a:endParaRPr lang="en-US" sz="1000">
                        <a:latin typeface="Rockwell" panose="02060603020205020403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dirty="0">
                          <a:solidFill>
                            <a:srgbClr val="000000"/>
                          </a:solidFill>
                          <a:latin typeface="Rockwell" panose="02060603020205020403" pitchFamily="18" charset="0"/>
                          <a:cs typeface="Times New Roman" pitchFamily="18" charset="0"/>
                        </a:rPr>
                        <a:t>Gold Medal</a:t>
                      </a:r>
                      <a:endParaRPr lang="en-US" sz="1000" dirty="0">
                        <a:latin typeface="Rockwell" panose="02060603020205020403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000" dirty="0">
                          <a:solidFill>
                            <a:srgbClr val="000000"/>
                          </a:solidFill>
                          <a:latin typeface="Rockwell" panose="02060603020205020403" pitchFamily="18" charset="0"/>
                          <a:cs typeface="Times New Roman" pitchFamily="18" charset="0"/>
                        </a:rPr>
                        <a:t>Team</a:t>
                      </a:r>
                      <a:endParaRPr lang="en-US" sz="1000" dirty="0">
                        <a:latin typeface="Rockwell" panose="02060603020205020403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000" dirty="0">
                          <a:solidFill>
                            <a:srgbClr val="000000"/>
                          </a:solidFill>
                          <a:latin typeface="Rockwell" panose="02060603020205020403" pitchFamily="18" charset="0"/>
                          <a:cs typeface="Times New Roman" pitchFamily="18" charset="0"/>
                        </a:rPr>
                        <a:t>State</a:t>
                      </a:r>
                      <a:endParaRPr lang="en-US" sz="1000" dirty="0">
                        <a:latin typeface="Rockwell" panose="02060603020205020403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000">
                          <a:solidFill>
                            <a:srgbClr val="000000"/>
                          </a:solidFill>
                          <a:latin typeface="Rockwell" panose="02060603020205020403" pitchFamily="18" charset="0"/>
                          <a:cs typeface="Times New Roman" pitchFamily="18" charset="0"/>
                        </a:rPr>
                        <a:t>Shanti Niketan (Folk Dance)</a:t>
                      </a:r>
                      <a:endParaRPr lang="en-US" sz="1000">
                        <a:latin typeface="Rockwell" panose="02060603020205020403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258405">
                <a:tc>
                  <a:txBody>
                    <a:bodyPr/>
                    <a:lstStyle/>
                    <a:p>
                      <a:pPr algn="ctr"/>
                      <a:r>
                        <a:rPr lang="en-US" sz="1000" b="1">
                          <a:latin typeface="Rockwell" panose="02060603020205020403" pitchFamily="18" charset="0"/>
                          <a:cs typeface="Times New Roman" pitchFamily="18" charset="0"/>
                        </a:rPr>
                        <a:t>16</a:t>
                      </a:r>
                      <a:endParaRPr lang="en-US" sz="1000">
                        <a:latin typeface="Rockwell" panose="02060603020205020403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>
                          <a:solidFill>
                            <a:srgbClr val="000000"/>
                          </a:solidFill>
                          <a:latin typeface="Rockwell" panose="02060603020205020403" pitchFamily="18" charset="0"/>
                          <a:cs typeface="Times New Roman" pitchFamily="18" charset="0"/>
                        </a:rPr>
                        <a:t>Gold Medal</a:t>
                      </a:r>
                      <a:endParaRPr lang="en-US" sz="1000">
                        <a:latin typeface="Rockwell" panose="02060603020205020403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rgbClr val="000000"/>
                          </a:solidFill>
                          <a:latin typeface="Rockwell" panose="02060603020205020403" pitchFamily="18" charset="0"/>
                          <a:cs typeface="Times New Roman" pitchFamily="18" charset="0"/>
                        </a:rPr>
                        <a:t>Team</a:t>
                      </a:r>
                      <a:endParaRPr lang="en-US" sz="1000" dirty="0">
                        <a:latin typeface="Rockwell" panose="02060603020205020403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rgbClr val="000000"/>
                          </a:solidFill>
                          <a:latin typeface="Rockwell" panose="02060603020205020403" pitchFamily="18" charset="0"/>
                          <a:cs typeface="Times New Roman" pitchFamily="18" charset="0"/>
                        </a:rPr>
                        <a:t>State</a:t>
                      </a:r>
                      <a:endParaRPr lang="en-US" sz="1000" dirty="0">
                        <a:latin typeface="Rockwell" panose="02060603020205020403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00">
                          <a:solidFill>
                            <a:srgbClr val="000000"/>
                          </a:solidFill>
                          <a:latin typeface="Rockwell" panose="02060603020205020403" pitchFamily="18" charset="0"/>
                          <a:cs typeface="Times New Roman" pitchFamily="18" charset="0"/>
                        </a:rPr>
                        <a:t>Kalagram Dance Competition</a:t>
                      </a:r>
                      <a:endParaRPr lang="en-US" sz="1000">
                        <a:latin typeface="Rockwell" panose="02060603020205020403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376658"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>
                          <a:latin typeface="Rockwell" panose="02060603020205020403" pitchFamily="18" charset="0"/>
                          <a:cs typeface="Times New Roman" pitchFamily="18" charset="0"/>
                        </a:rPr>
                        <a:t>17</a:t>
                      </a:r>
                      <a:endParaRPr lang="en-US" sz="1000">
                        <a:latin typeface="Rockwell" panose="02060603020205020403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>
                          <a:solidFill>
                            <a:srgbClr val="000000"/>
                          </a:solidFill>
                          <a:latin typeface="Rockwell" panose="02060603020205020403" pitchFamily="18" charset="0"/>
                          <a:cs typeface="Times New Roman" pitchFamily="18" charset="0"/>
                        </a:rPr>
                        <a:t>Gold Medal</a:t>
                      </a:r>
                      <a:endParaRPr lang="en-US" sz="1000">
                        <a:latin typeface="Rockwell" panose="02060603020205020403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00">
                          <a:solidFill>
                            <a:srgbClr val="000000"/>
                          </a:solidFill>
                          <a:latin typeface="Rockwell" panose="02060603020205020403" pitchFamily="18" charset="0"/>
                          <a:cs typeface="Times New Roman" pitchFamily="18" charset="0"/>
                        </a:rPr>
                        <a:t>Team</a:t>
                      </a:r>
                      <a:endParaRPr lang="en-US" sz="1000">
                        <a:latin typeface="Rockwell" panose="02060603020205020403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rgbClr val="000000"/>
                          </a:solidFill>
                          <a:latin typeface="Rockwell" panose="02060603020205020403" pitchFamily="18" charset="0"/>
                          <a:cs typeface="Times New Roman" pitchFamily="18" charset="0"/>
                        </a:rPr>
                        <a:t>National</a:t>
                      </a:r>
                      <a:endParaRPr lang="en-US" sz="1000" dirty="0">
                        <a:latin typeface="Rockwell" panose="02060603020205020403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rgbClr val="000000"/>
                          </a:solidFill>
                          <a:latin typeface="Rockwell" panose="02060603020205020403" pitchFamily="18" charset="0"/>
                          <a:cs typeface="Times New Roman" pitchFamily="18" charset="0"/>
                        </a:rPr>
                        <a:t>36th Inter-University National Youth Festival Association of Indian University In Delhi  </a:t>
                      </a:r>
                      <a:endParaRPr lang="en-US" sz="1000" dirty="0">
                        <a:latin typeface="Rockwell" panose="02060603020205020403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258405">
                <a:tc>
                  <a:txBody>
                    <a:bodyPr/>
                    <a:lstStyle/>
                    <a:p>
                      <a:pPr algn="ctr"/>
                      <a:r>
                        <a:rPr lang="en-US" sz="1000" b="1">
                          <a:latin typeface="Rockwell" panose="02060603020205020403" pitchFamily="18" charset="0"/>
                        </a:rPr>
                        <a:t>18</a:t>
                      </a:r>
                      <a:endParaRPr lang="en-US" sz="1000">
                        <a:latin typeface="Rockwell" panose="02060603020205020403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>
                          <a:solidFill>
                            <a:srgbClr val="000000"/>
                          </a:solidFill>
                          <a:latin typeface="Rockwell" panose="02060603020205020403" pitchFamily="18" charset="0"/>
                        </a:rPr>
                        <a:t>Best Prize</a:t>
                      </a:r>
                      <a:endParaRPr lang="en-US" sz="1000">
                        <a:latin typeface="Rockwell" panose="02060603020205020403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00">
                          <a:solidFill>
                            <a:srgbClr val="000000"/>
                          </a:solidFill>
                          <a:latin typeface="Rockwell" panose="02060603020205020403" pitchFamily="18" charset="0"/>
                        </a:rPr>
                        <a:t>Individual</a:t>
                      </a:r>
                      <a:endParaRPr lang="en-US" sz="1000">
                        <a:latin typeface="Rockwell" panose="02060603020205020403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00">
                          <a:solidFill>
                            <a:srgbClr val="000000"/>
                          </a:solidFill>
                          <a:latin typeface="Rockwell" panose="02060603020205020403" pitchFamily="18" charset="0"/>
                        </a:rPr>
                        <a:t>University</a:t>
                      </a:r>
                      <a:endParaRPr lang="en-US" sz="1000">
                        <a:latin typeface="Rockwell" panose="02060603020205020403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00">
                          <a:solidFill>
                            <a:srgbClr val="000000"/>
                          </a:solidFill>
                          <a:latin typeface="Rockwell" panose="02060603020205020403" pitchFamily="18" charset="0"/>
                        </a:rPr>
                        <a:t>Cultural</a:t>
                      </a:r>
                      <a:endParaRPr lang="en-US" sz="1000">
                        <a:latin typeface="Rockwell" panose="02060603020205020403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258405"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>
                          <a:latin typeface="Rockwell" panose="02060603020205020403" pitchFamily="18" charset="0"/>
                        </a:rPr>
                        <a:t>19</a:t>
                      </a:r>
                      <a:endParaRPr lang="en-US" sz="1000">
                        <a:latin typeface="Rockwell" panose="02060603020205020403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>
                          <a:solidFill>
                            <a:srgbClr val="000000"/>
                          </a:solidFill>
                          <a:latin typeface="Rockwell" panose="02060603020205020403" pitchFamily="18" charset="0"/>
                        </a:rPr>
                        <a:t>Medal/ Shield</a:t>
                      </a:r>
                      <a:endParaRPr lang="en-US" sz="1000">
                        <a:latin typeface="Rockwell" panose="02060603020205020403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000">
                          <a:solidFill>
                            <a:srgbClr val="000000"/>
                          </a:solidFill>
                          <a:latin typeface="Rockwell" panose="02060603020205020403" pitchFamily="18" charset="0"/>
                        </a:rPr>
                        <a:t>Team</a:t>
                      </a:r>
                      <a:endParaRPr lang="en-US" sz="1000">
                        <a:latin typeface="Rockwell" panose="02060603020205020403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000">
                          <a:solidFill>
                            <a:srgbClr val="000000"/>
                          </a:solidFill>
                          <a:latin typeface="Rockwell" panose="02060603020205020403" pitchFamily="18" charset="0"/>
                        </a:rPr>
                        <a:t>State</a:t>
                      </a:r>
                      <a:endParaRPr lang="en-US" sz="1000">
                        <a:latin typeface="Rockwell" panose="02060603020205020403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000">
                          <a:solidFill>
                            <a:srgbClr val="000000"/>
                          </a:solidFill>
                          <a:latin typeface="Rockwell" panose="02060603020205020403" pitchFamily="18" charset="0"/>
                        </a:rPr>
                        <a:t>Purashottam Karandak (One Act Play)</a:t>
                      </a:r>
                      <a:endParaRPr lang="en-US" sz="1000">
                        <a:latin typeface="Rockwell" panose="02060603020205020403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  <a:tr h="258405">
                <a:tc>
                  <a:txBody>
                    <a:bodyPr/>
                    <a:lstStyle/>
                    <a:p>
                      <a:pPr algn="ctr"/>
                      <a:r>
                        <a:rPr lang="en-US" sz="1000" b="1">
                          <a:latin typeface="Rockwell" panose="02060603020205020403" pitchFamily="18" charset="0"/>
                        </a:rPr>
                        <a:t>20</a:t>
                      </a:r>
                      <a:endParaRPr lang="en-US" sz="1000">
                        <a:latin typeface="Rockwell" panose="02060603020205020403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>
                          <a:solidFill>
                            <a:srgbClr val="000000"/>
                          </a:solidFill>
                          <a:latin typeface="Rockwell" panose="02060603020205020403" pitchFamily="18" charset="0"/>
                        </a:rPr>
                        <a:t>Gold Medal</a:t>
                      </a:r>
                      <a:endParaRPr lang="en-US" sz="1000">
                        <a:latin typeface="Rockwell" panose="02060603020205020403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00">
                          <a:solidFill>
                            <a:srgbClr val="000000"/>
                          </a:solidFill>
                          <a:latin typeface="Rockwell" panose="02060603020205020403" pitchFamily="18" charset="0"/>
                        </a:rPr>
                        <a:t>Team</a:t>
                      </a:r>
                      <a:endParaRPr lang="en-US" sz="1000">
                        <a:latin typeface="Rockwell" panose="02060603020205020403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00">
                          <a:solidFill>
                            <a:srgbClr val="000000"/>
                          </a:solidFill>
                          <a:latin typeface="Rockwell" panose="02060603020205020403" pitchFamily="18" charset="0"/>
                        </a:rPr>
                        <a:t>State</a:t>
                      </a:r>
                      <a:endParaRPr lang="en-US" sz="1000">
                        <a:latin typeface="Rockwell" panose="02060603020205020403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00">
                          <a:solidFill>
                            <a:srgbClr val="000000"/>
                          </a:solidFill>
                          <a:latin typeface="Rockwell" panose="02060603020205020403" pitchFamily="18" charset="0"/>
                        </a:rPr>
                        <a:t>Youa Spandan Manoranjan Mandal, Icalkaranji</a:t>
                      </a:r>
                      <a:endParaRPr lang="en-US" sz="1000">
                        <a:latin typeface="Rockwell" panose="02060603020205020403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0"/>
                  </a:ext>
                </a:extLst>
              </a:tr>
              <a:tr h="258405"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>
                          <a:latin typeface="Rockwell" panose="02060603020205020403" pitchFamily="18" charset="0"/>
                        </a:rPr>
                        <a:t>21</a:t>
                      </a:r>
                      <a:endParaRPr lang="en-US" sz="1000">
                        <a:latin typeface="Rockwell" panose="02060603020205020403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>
                          <a:solidFill>
                            <a:srgbClr val="000000"/>
                          </a:solidFill>
                          <a:latin typeface="Rockwell" panose="02060603020205020403" pitchFamily="18" charset="0"/>
                        </a:rPr>
                        <a:t>Gold Medal</a:t>
                      </a:r>
                      <a:endParaRPr lang="en-US" sz="1000">
                        <a:latin typeface="Rockwell" panose="02060603020205020403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000">
                          <a:solidFill>
                            <a:srgbClr val="000000"/>
                          </a:solidFill>
                          <a:latin typeface="Rockwell" panose="02060603020205020403" pitchFamily="18" charset="0"/>
                        </a:rPr>
                        <a:t>Team</a:t>
                      </a:r>
                      <a:endParaRPr lang="en-US" sz="1000">
                        <a:latin typeface="Rockwell" panose="02060603020205020403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000">
                          <a:solidFill>
                            <a:srgbClr val="000000"/>
                          </a:solidFill>
                          <a:latin typeface="Rockwell" panose="02060603020205020403" pitchFamily="18" charset="0"/>
                        </a:rPr>
                        <a:t>State</a:t>
                      </a:r>
                      <a:endParaRPr lang="en-US" sz="1000">
                        <a:latin typeface="Rockwell" panose="02060603020205020403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000" dirty="0" err="1">
                          <a:solidFill>
                            <a:srgbClr val="000000"/>
                          </a:solidFill>
                          <a:latin typeface="Rockwell" panose="02060603020205020403" pitchFamily="18" charset="0"/>
                        </a:rPr>
                        <a:t>Gaytri</a:t>
                      </a:r>
                      <a:r>
                        <a:rPr lang="en-US" sz="1000" dirty="0">
                          <a:solidFill>
                            <a:srgbClr val="000000"/>
                          </a:solidFill>
                          <a:latin typeface="Rockwell" panose="02060603020205020403" pitchFamily="18" charset="0"/>
                        </a:rPr>
                        <a:t> </a:t>
                      </a:r>
                      <a:r>
                        <a:rPr lang="en-US" sz="1000" dirty="0" err="1">
                          <a:solidFill>
                            <a:srgbClr val="000000"/>
                          </a:solidFill>
                          <a:latin typeface="Rockwell" panose="02060603020205020403" pitchFamily="18" charset="0"/>
                        </a:rPr>
                        <a:t>Mahila</a:t>
                      </a:r>
                      <a:r>
                        <a:rPr lang="en-US" sz="1000" dirty="0">
                          <a:solidFill>
                            <a:srgbClr val="000000"/>
                          </a:solidFill>
                          <a:latin typeface="Rockwell" panose="02060603020205020403" pitchFamily="18" charset="0"/>
                        </a:rPr>
                        <a:t> </a:t>
                      </a:r>
                      <a:r>
                        <a:rPr lang="en-US" sz="1000" dirty="0" err="1">
                          <a:solidFill>
                            <a:srgbClr val="000000"/>
                          </a:solidFill>
                          <a:latin typeface="Rockwell" panose="02060603020205020403" pitchFamily="18" charset="0"/>
                        </a:rPr>
                        <a:t>Mandal</a:t>
                      </a:r>
                      <a:r>
                        <a:rPr lang="en-US" sz="1000" dirty="0">
                          <a:solidFill>
                            <a:srgbClr val="000000"/>
                          </a:solidFill>
                          <a:latin typeface="Rockwell" panose="02060603020205020403" pitchFamily="18" charset="0"/>
                        </a:rPr>
                        <a:t> (Folk Dance)</a:t>
                      </a:r>
                      <a:endParaRPr lang="en-US" sz="1000" dirty="0">
                        <a:latin typeface="Rockwell" panose="02060603020205020403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1"/>
                  </a:ext>
                </a:extLst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1809720" y="142852"/>
            <a:ext cx="8686800" cy="357190"/>
          </a:xfrm>
          <a:prstGeom prst="rect">
            <a:avLst/>
          </a:prstGeom>
          <a:ln>
            <a:solidFill>
              <a:schemeClr val="tx1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itchFamily="18" charset="0"/>
                <a:ea typeface="+mn-ea"/>
                <a:cs typeface="+mn-cs"/>
              </a:rPr>
              <a:t>2022-23</a:t>
            </a:r>
            <a:endParaRPr kumimoji="0" lang="en-I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09720" y="0"/>
            <a:ext cx="8686800" cy="428604"/>
          </a:xfrm>
          <a:prstGeom prst="rect">
            <a:avLst/>
          </a:prstGeom>
          <a:ln>
            <a:solidFill>
              <a:schemeClr val="tx1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itchFamily="18" charset="0"/>
                <a:ea typeface="+mn-ea"/>
                <a:cs typeface="+mn-cs"/>
              </a:rPr>
              <a:t>2022-23</a:t>
            </a:r>
            <a:endParaRPr kumimoji="0" lang="en-I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itchFamily="18" charset="0"/>
              <a:ea typeface="+mn-ea"/>
              <a:cs typeface="+mn-cs"/>
            </a:endParaRPr>
          </a:p>
        </p:txBody>
      </p:sp>
      <p:pic>
        <p:nvPicPr>
          <p:cNvPr id="3" name="Picture 2" descr="D:\2022-23\Cultural Dept\IMG20221018155048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9522" y="3357562"/>
            <a:ext cx="3571900" cy="257132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Rectangle 3"/>
          <p:cNvSpPr/>
          <p:nvPr/>
        </p:nvSpPr>
        <p:spPr>
          <a:xfrm>
            <a:off x="309522" y="6072206"/>
            <a:ext cx="3571900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Shivaji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University, Kolhapur  42</a:t>
            </a:r>
            <a:r>
              <a:rPr kumimoji="0" lang="en-US" sz="14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nd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youth festival winner team</a:t>
            </a:r>
            <a:endParaRPr kumimoji="0" lang="en-IN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Picture 4" descr="C:\Users\Lenovo\Downloads\IMG-20230302-WA0107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8703"/>
          <a:stretch/>
        </p:blipFill>
        <p:spPr bwMode="auto">
          <a:xfrm>
            <a:off x="4024298" y="500042"/>
            <a:ext cx="4071966" cy="28575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8" name="Rectangle 7"/>
          <p:cNvSpPr/>
          <p:nvPr/>
        </p:nvSpPr>
        <p:spPr>
          <a:xfrm>
            <a:off x="4024298" y="3500438"/>
            <a:ext cx="3786214" cy="73866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Times New Roman" pitchFamily="18" charset="0"/>
                <a:cs typeface="Mangal" pitchFamily="18" charset="0"/>
              </a:rPr>
              <a:t>36</a:t>
            </a:r>
            <a:r>
              <a:rPr kumimoji="0" lang="en-US" sz="14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Times New Roman" pitchFamily="18" charset="0"/>
                <a:cs typeface="Mangal" pitchFamily="18" charset="0"/>
              </a:rPr>
              <a:t>th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Times New Roman" pitchFamily="18" charset="0"/>
                <a:cs typeface="Mangal" pitchFamily="18" charset="0"/>
              </a:rPr>
              <a:t>  Inter University West Zone Youth Festival 2022-23 (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Times New Roman" pitchFamily="18" charset="0"/>
                <a:cs typeface="Mangal" pitchFamily="18" charset="0"/>
              </a:rPr>
              <a:t>Ganpat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Times New Roman" pitchFamily="18" charset="0"/>
                <a:cs typeface="Mangal" pitchFamily="18" charset="0"/>
              </a:rPr>
              <a:t> University,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Times New Roman" pitchFamily="18" charset="0"/>
                <a:cs typeface="Mangal" pitchFamily="18" charset="0"/>
              </a:rPr>
              <a:t>Gujrat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Times New Roman" pitchFamily="18" charset="0"/>
                <a:cs typeface="Mangal" pitchFamily="18" charset="0"/>
              </a:rPr>
              <a:t>) Represent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Times New Roman" pitchFamily="18" charset="0"/>
                <a:cs typeface="Mangal" pitchFamily="18" charset="0"/>
              </a:rPr>
              <a:t>Shivaji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Times New Roman" pitchFamily="18" charset="0"/>
                <a:cs typeface="Mangal" pitchFamily="18" charset="0"/>
              </a:rPr>
              <a:t> University, Kolhapur team (Our student)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881950" y="3500439"/>
            <a:ext cx="4143404" cy="89255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36</a:t>
            </a:r>
            <a:r>
              <a:rPr kumimoji="0" lang="en-US" sz="13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</a:t>
            </a: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National and International inter university Youth Festival 2022-23 Organized by JAIN University and Lovely University, </a:t>
            </a:r>
            <a:r>
              <a:rPr kumimoji="0" lang="en-US" sz="1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Panjab</a:t>
            </a: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2022-23(presented  of </a:t>
            </a:r>
            <a:r>
              <a:rPr kumimoji="0" lang="en-US" sz="1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Shivaji</a:t>
            </a: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University, Kolhapur)</a:t>
            </a:r>
            <a:endParaRPr kumimoji="0" lang="en-IN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" name="Picture 9" descr="C:\Users\Lenovo\Downloads\IMG-20230413-WA0034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39140" y="500042"/>
            <a:ext cx="3714776" cy="28575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10" descr="D:\D_C_Kamble\Cultural Photos\IMG-20220313-WA0023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096396" y="4429132"/>
            <a:ext cx="2921430" cy="21431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9096396" y="6357958"/>
            <a:ext cx="3095604" cy="27699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Times New Roman" pitchFamily="18" charset="0"/>
                <a:cs typeface="Mangal" pitchFamily="18" charset="0"/>
              </a:rPr>
              <a:t>PurushttomKarandak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Times New Roman" pitchFamily="18" charset="0"/>
                <a:cs typeface="Mangal" pitchFamily="18" charset="0"/>
              </a:rPr>
              <a:t> Winner Team 2022-23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14" name="Picture 13" descr="D:\D_C_Kamble\Cultural Photos\IMG-20221018-WA0041.jpg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9522" y="500042"/>
            <a:ext cx="3571900" cy="271464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Picture 14" descr="D:\D_C_Kamble\Cultural Photos\IMG-20220317-WA0029.jpg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24298" y="4429132"/>
            <a:ext cx="4786347" cy="242886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559496" y="6349093"/>
            <a:ext cx="9108504" cy="476250"/>
          </a:xfrm>
          <a:prstGeom prst="rect">
            <a:avLst/>
          </a:prstGeom>
          <a:solidFill>
            <a:srgbClr val="002060">
              <a:alpha val="78000"/>
            </a:srgbClr>
          </a:solidFill>
          <a:ln>
            <a:solidFill>
              <a:schemeClr val="tx1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Roboto Slab" charset="0"/>
              </a:rPr>
              <a:t>Cultural</a:t>
            </a:r>
            <a:r>
              <a:rPr 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charset="0"/>
                <a:cs typeface="Times New Roman" panose="02020603050405020304" pitchFamily="18" charset="0"/>
                <a:sym typeface="Roboto Slab" charset="0"/>
              </a:rPr>
              <a:t>   </a:t>
            </a:r>
            <a:r>
              <a:rPr 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Roboto Slab" charset="0"/>
              </a:rPr>
              <a:t>Department of D.K.A.S.C .College Ichalkaranji</a:t>
            </a:r>
            <a:endParaRPr lang="en-IN" sz="1400" dirty="0">
              <a:solidFill>
                <a:schemeClr val="bg1"/>
              </a:solidFill>
              <a:latin typeface="Rockwell" pitchFamily="18" charset="0"/>
            </a:endParaRPr>
          </a:p>
        </p:txBody>
      </p:sp>
      <p:pic>
        <p:nvPicPr>
          <p:cNvPr id="14337" name="Picture 1" descr="E:\2024-25\CULTURAL\2022-23\Photo Cultural 2022-23\WhatsApp Image 2024-04-01 at 10.48.05 AM (1)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0961" y="500042"/>
            <a:ext cx="3786214" cy="3100390"/>
          </a:xfrm>
          <a:prstGeom prst="rect">
            <a:avLst/>
          </a:prstGeom>
          <a:noFill/>
        </p:spPr>
      </p:pic>
      <p:pic>
        <p:nvPicPr>
          <p:cNvPr id="14338" name="Picture 2" descr="E:\2024-25\CULTURAL\2022-23\Photo Cultural 2022-23\WhatsApp Image 2024-04-01 at 10.44.22 AM.jpeg"/>
          <p:cNvPicPr>
            <a:picLocks noChangeAspect="1" noChangeArrowheads="1"/>
          </p:cNvPicPr>
          <p:nvPr/>
        </p:nvPicPr>
        <p:blipFill>
          <a:blip r:embed="rId3" cstate="print"/>
          <a:srcRect l="16364"/>
          <a:stretch>
            <a:fillRect/>
          </a:stretch>
        </p:blipFill>
        <p:spPr bwMode="auto">
          <a:xfrm>
            <a:off x="4381488" y="285728"/>
            <a:ext cx="3500462" cy="3286148"/>
          </a:xfrm>
          <a:prstGeom prst="rect">
            <a:avLst/>
          </a:prstGeom>
          <a:noFill/>
        </p:spPr>
      </p:pic>
      <p:pic>
        <p:nvPicPr>
          <p:cNvPr id="14339" name="Picture 3" descr="E:\2024-25\CULTURAL\2022-23\Photo Cultural 2022-23\WhatsApp Image 2024-04-01 at 10.44.33 AM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67702" y="285728"/>
            <a:ext cx="3857652" cy="3214710"/>
          </a:xfrm>
          <a:prstGeom prst="rect">
            <a:avLst/>
          </a:prstGeom>
          <a:noFill/>
        </p:spPr>
      </p:pic>
      <p:pic>
        <p:nvPicPr>
          <p:cNvPr id="14343" name="Picture 7" descr="E:\2024-25\CULTURAL\cultural web photos-20241026T094238Z-001\IMG-20241023-WA010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09984" y="4214818"/>
            <a:ext cx="3000396" cy="2129999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1881158" y="3714752"/>
            <a:ext cx="7358114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Rockwell" panose="02060603020205020403" pitchFamily="18" charset="0"/>
              </a:rPr>
              <a:t>Organized </a:t>
            </a:r>
            <a:r>
              <a:rPr lang="en-US" dirty="0" err="1">
                <a:latin typeface="Rockwell" panose="02060603020205020403" pitchFamily="18" charset="0"/>
              </a:rPr>
              <a:t>Oneday</a:t>
            </a:r>
            <a:r>
              <a:rPr lang="en-US" dirty="0">
                <a:latin typeface="Rockwell" panose="02060603020205020403" pitchFamily="18" charset="0"/>
              </a:rPr>
              <a:t> workshop on Acting and Dance</a:t>
            </a:r>
            <a:endParaRPr lang="en-IN" dirty="0">
              <a:latin typeface="Rockwell" panose="02060603020205020403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C:\Users\DELL\AppData\Local\Temp\Rar$DI46.856\kamgar kalyan 202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9522" y="357166"/>
            <a:ext cx="4357718" cy="300039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0179" name="Picture 3" descr="C:\Users\DELL\AppData\Local\Temp\Rar$DI27.856\dholu danc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48662" y="285728"/>
            <a:ext cx="3643338" cy="321471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0180" name="Picture 4" descr="C:\Users\DELL\AppData\Local\Temp\Rar$DI83.856\divli dance 1st rank festival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9522" y="3643314"/>
            <a:ext cx="4429156" cy="29847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0181" name="Picture 5" descr="C:\Users\DELL\AppData\Local\Temp\Rar$DI37.856\dance boys 2nd girls 1st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19902" y="3643314"/>
            <a:ext cx="5072098" cy="300039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0182" name="Picture 6" descr="E:\2024-25\CULTURAL\cultural web photos-20241026T094238Z-001\IMG-20241023-WA005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95868" y="3481131"/>
            <a:ext cx="1768073" cy="337686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0183" name="Picture 7" descr="E:\2024-25\CULTURAL\cultural web photos-20241026T094238Z-001\IMG-20241023-WA0088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881554" y="285728"/>
            <a:ext cx="3571900" cy="3028952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595406" y="3214686"/>
            <a:ext cx="10287072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Rockwell" panose="02060603020205020403" pitchFamily="18" charset="0"/>
              </a:rPr>
              <a:t>Maharashtra </a:t>
            </a:r>
            <a:r>
              <a:rPr lang="en-US" dirty="0" err="1">
                <a:latin typeface="Rockwell" panose="02060603020205020403" pitchFamily="18" charset="0"/>
              </a:rPr>
              <a:t>Kamgar</a:t>
            </a:r>
            <a:r>
              <a:rPr lang="en-US" dirty="0">
                <a:latin typeface="Rockwell" panose="02060603020205020403" pitchFamily="18" charset="0"/>
              </a:rPr>
              <a:t> </a:t>
            </a:r>
            <a:r>
              <a:rPr lang="en-US" dirty="0" err="1">
                <a:latin typeface="Rockwell" panose="02060603020205020403" pitchFamily="18" charset="0"/>
              </a:rPr>
              <a:t>kalyan</a:t>
            </a:r>
            <a:r>
              <a:rPr lang="en-US" dirty="0">
                <a:latin typeface="Rockwell" panose="02060603020205020403" pitchFamily="18" charset="0"/>
              </a:rPr>
              <a:t> Mandal  Dance competition presentation and  got First Prize In </a:t>
            </a:r>
            <a:r>
              <a:rPr lang="en-US" dirty="0" err="1">
                <a:latin typeface="Rockwell" panose="02060603020205020403" pitchFamily="18" charset="0"/>
              </a:rPr>
              <a:t>Dholu</a:t>
            </a:r>
            <a:r>
              <a:rPr lang="en-US" dirty="0">
                <a:latin typeface="Rockwell" panose="02060603020205020403" pitchFamily="18" charset="0"/>
              </a:rPr>
              <a:t> and  Second in  </a:t>
            </a:r>
            <a:r>
              <a:rPr lang="en-US" dirty="0" err="1">
                <a:latin typeface="Rockwell" panose="02060603020205020403" pitchFamily="18" charset="0"/>
              </a:rPr>
              <a:t>Divali</a:t>
            </a:r>
            <a:endParaRPr lang="en-IN" dirty="0">
              <a:latin typeface="Rockwell" panose="02060603020205020403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5650</TotalTime>
  <Words>760</Words>
  <Application>Microsoft Office PowerPoint</Application>
  <PresentationFormat>Custom</PresentationFormat>
  <Paragraphs>163</Paragraphs>
  <Slides>11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DELL</dc:creator>
  <cp:lastModifiedBy>DELL</cp:lastModifiedBy>
  <cp:revision>176</cp:revision>
  <cp:lastPrinted>2025-02-20T14:33:28Z</cp:lastPrinted>
  <dcterms:created xsi:type="dcterms:W3CDTF">2006-08-16T00:00:00Z</dcterms:created>
  <dcterms:modified xsi:type="dcterms:W3CDTF">2025-02-21T04:08:47Z</dcterms:modified>
</cp:coreProperties>
</file>