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Accounting Concepts and Conventions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t>A Presentation on Fundamental </a:t>
            </a:r>
            <a:r>
              <a:rPr/>
              <a:t>Accounting </a:t>
            </a:r>
            <a:r>
              <a:rPr smtClean="0"/>
              <a:t>Principles</a:t>
            </a:r>
            <a:endParaRPr lang="en-IN" dirty="0" smtClean="0"/>
          </a:p>
          <a:p>
            <a:pPr algn="ctr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en-I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Kalpana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S.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Jadhav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en-I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Assistant Professor </a:t>
            </a:r>
            <a:r>
              <a:rPr lang="en-US" altLang="en-US" sz="2400" dirty="0" smtClean="0">
                <a:latin typeface="Copperplate Gothic Light" panose="020E0507020206020404" pitchFamily="34" charset="0"/>
              </a:rPr>
              <a:t/>
            </a:r>
            <a:br>
              <a:rPr lang="en-US" altLang="en-US" sz="2400" dirty="0" smtClean="0">
                <a:latin typeface="Copperplate Gothic Light" panose="020E0507020206020404" pitchFamily="34" charset="0"/>
              </a:rPr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Accrual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Expenses and revenues are recorded when incurred, not when paid.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Matching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Revenues are matched with related expenses in the same period.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Accounting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Consistency</a:t>
            </a:r>
          </a:p>
          <a:p>
            <a:r>
              <a:t>2. Disclosure</a:t>
            </a:r>
          </a:p>
          <a:p>
            <a:r>
              <a:t>3. Conservatism (Prudence)</a:t>
            </a:r>
          </a:p>
          <a:p>
            <a:r>
              <a:t>4. Materiality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Accounting methods should be consistently applied over periods.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All significant information should be disclosed in financial statements.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Conservatism (Prudence)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Anticipate losses but not gains.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Materiality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Financial statements should highlight material items that affect decision-making.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Importance of Accounting Concepts and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Ensures uniformity in financial reporting</a:t>
            </a:r>
          </a:p>
          <a:p>
            <a:r>
              <a:t>- Helps in decision-making</a:t>
            </a:r>
          </a:p>
          <a:p>
            <a:r>
              <a:t>- Enhances reliability and transparency</a:t>
            </a:r>
          </a:p>
          <a:p>
            <a:r>
              <a:t>- Provides a framework for recording transactions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Accounting concepts and conventions ensure accuracy, transparency, and consistency in financial reporting, making them essential for businesses and stakeholders.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5400" dirty="0" smtClean="0"/>
          </a:p>
          <a:p>
            <a:pPr>
              <a:buNone/>
            </a:pPr>
            <a:endParaRPr lang="en-IN" sz="5400" dirty="0" smtClean="0"/>
          </a:p>
          <a:p>
            <a:pPr>
              <a:buNone/>
            </a:pPr>
            <a:r>
              <a:rPr lang="en-IN" sz="5400" dirty="0" smtClean="0"/>
              <a:t>               Thank You</a:t>
            </a:r>
            <a:endParaRPr lang="en-IN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Introduction to Accounting Concepts and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Accounting concepts and conventions form the foundation of financial reporting and ensure consistency, reliability, and transparency in financial statements.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Accounting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t>1. Business Entity Concept</a:t>
            </a:r>
          </a:p>
          <a:p>
            <a:r>
              <a:t>2. Money Measurement Concept</a:t>
            </a:r>
          </a:p>
          <a:p>
            <a:r>
              <a:t>3. Going Concern Concept</a:t>
            </a:r>
          </a:p>
          <a:p>
            <a:r>
              <a:t>4. Cost Concept</a:t>
            </a:r>
          </a:p>
          <a:p>
            <a:r>
              <a:t>5. Dual Aspect Concept</a:t>
            </a:r>
          </a:p>
          <a:p>
            <a:r>
              <a:t>6. Realization Concept</a:t>
            </a:r>
          </a:p>
          <a:p>
            <a:r>
              <a:t>7. Accrual Concept</a:t>
            </a:r>
          </a:p>
          <a:p>
            <a:r>
              <a:t>8. Matching Concept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Entity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business is separate from its owner.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Money Measurement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Only transactions measurable in money are recorded.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Going Concern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business is expected to continue indefinitely.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Cost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Assets are recorded at their original cost.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Dual Aspect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Every transaction affects two accounts (debit and credit).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Realization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Revenue is recognized when earned, not when received.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286</Words>
  <Application>Microsoft Macintosh PowerPoint</Application>
  <PresentationFormat>On-screen Show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Accounting Concepts and Conventions</vt:lpstr>
      <vt:lpstr>Introduction to Accounting Concepts and Conventions</vt:lpstr>
      <vt:lpstr>Accounting Concepts</vt:lpstr>
      <vt:lpstr>Business Entity Concept</vt:lpstr>
      <vt:lpstr>Money Measurement Concept</vt:lpstr>
      <vt:lpstr>Going Concern Concept</vt:lpstr>
      <vt:lpstr>Cost Concept</vt:lpstr>
      <vt:lpstr>Dual Aspect Concept</vt:lpstr>
      <vt:lpstr>Realization Concept</vt:lpstr>
      <vt:lpstr>Accrual Concept</vt:lpstr>
      <vt:lpstr>Matching Concept</vt:lpstr>
      <vt:lpstr>Accounting Conventions</vt:lpstr>
      <vt:lpstr>Consistency</vt:lpstr>
      <vt:lpstr>Disclosure</vt:lpstr>
      <vt:lpstr>Conservatism (Prudence)</vt:lpstr>
      <vt:lpstr>Materiality</vt:lpstr>
      <vt:lpstr>Importance of Accounting Concepts and Conventions</vt:lpstr>
      <vt:lpstr>Conclusion</vt:lpstr>
      <vt:lpstr>Slide 19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Concepts and Conventions</dc:title>
  <dc:subject/>
  <dc:creator/>
  <cp:keywords/>
  <dc:description>generated using python-pptx</dc:description>
  <cp:lastModifiedBy>ASC08</cp:lastModifiedBy>
  <cp:revision>2</cp:revision>
  <dcterms:created xsi:type="dcterms:W3CDTF">2013-01-27T09:14:16Z</dcterms:created>
  <dcterms:modified xsi:type="dcterms:W3CDTF">2025-02-02T09:28:51Z</dcterms:modified>
  <cp:category/>
</cp:coreProperties>
</file>