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Accounts of Non-Profit Organisations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t>Understanding the Accounting Process </a:t>
            </a:r>
            <a:r>
              <a:rPr/>
              <a:t>for </a:t>
            </a:r>
            <a:r>
              <a:rPr smtClean="0"/>
              <a:t>NPOs</a:t>
            </a:r>
            <a:endParaRPr lang="en-IN" dirty="0" smtClean="0"/>
          </a:p>
          <a:p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BY</a:t>
            </a:r>
            <a:br>
              <a:rPr lang="sv-SE" dirty="0" smtClean="0">
                <a:latin typeface="Times New Roman" pitchFamily="18" charset="0"/>
                <a:cs typeface="Times New Roman" pitchFamily="18" charset="0"/>
              </a:rPr>
            </a:b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Kalpana S. Jadhav   </a:t>
            </a:r>
            <a:br>
              <a:rPr lang="sv-SE" dirty="0" smtClean="0">
                <a:latin typeface="Times New Roman" pitchFamily="18" charset="0"/>
                <a:cs typeface="Times New Roman" pitchFamily="18" charset="0"/>
              </a:rPr>
            </a:b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Assistant Professor </a:t>
            </a:r>
            <a:r>
              <a:rPr lang="sv-SE" altLang="en-US" dirty="0" smtClean="0">
                <a:latin typeface="Copperplate Gothic Light" panose="020E0507020206020404" pitchFamily="34" charset="0"/>
              </a:rPr>
              <a:t/>
            </a:r>
            <a:br>
              <a:rPr lang="sv-SE" altLang="en-US" dirty="0" smtClean="0">
                <a:latin typeface="Copperplate Gothic Light" panose="020E0507020206020404" pitchFamily="34" charset="0"/>
              </a:rPr>
            </a:br>
            <a:endParaRPr lang="sv-SE" dirty="0" smtClean="0"/>
          </a:p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3600" b="1"/>
            </a:pPr>
            <a:r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For any queries, feel free to ask.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3200" b="1">
                <a:solidFill>
                  <a:srgbClr val="FFFFFF"/>
                </a:solidFill>
              </a:defRPr>
            </a:pPr>
            <a:r>
              <a:t>Introduction to Non-Profit Organisations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t>• Organisations established for social, cultural, educational, or charitable purposes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• Do not aim to earn profits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• Examples: NGOs, charities, clubs, educational institutions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3200" b="1">
                <a:solidFill>
                  <a:srgbClr val="FFFFFF"/>
                </a:solidFill>
              </a:defRPr>
            </a:pPr>
            <a:r>
              <a:t>Features of Non-Profit Organisations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t>• Main objective is service, not profit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• Sources of income: Donations, subscriptions, grants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• Surplus is not distributed among members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• Governed by trustees or committees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3200" b="1">
                <a:solidFill>
                  <a:srgbClr val="FFFFFF"/>
                </a:solidFill>
              </a:defRPr>
            </a:pPr>
            <a:r>
              <a:t>Types of Accounts Maintained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t>1. Receipts and Payments Account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2. Income and Expenditure Account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3. Balance Sheet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3200" b="1">
                <a:solidFill>
                  <a:srgbClr val="FFFFFF"/>
                </a:solidFill>
              </a:defRPr>
            </a:pPr>
            <a:r>
              <a:t>Receipts and Payments Account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t>• Summary of all cash and bank transactions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• Includes both capital and revenue items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• Prepared on a cash basis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• Does not show profit or loss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3200" b="1">
                <a:solidFill>
                  <a:srgbClr val="FFFFFF"/>
                </a:solidFill>
              </a:defRPr>
            </a:pPr>
            <a:r>
              <a:t>Income and Expenditure Account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t>• Similar to a Profit and Loss Account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• Prepared on an accrual basis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• Shows surplus or deficit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• Includes only revenue items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3200" b="1">
                <a:solidFill>
                  <a:srgbClr val="FFFFFF"/>
                </a:solidFill>
              </a:defRPr>
            </a:pPr>
            <a:r>
              <a:t>Balance Sheet of NPOs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t>• Shows financial position at the end of the year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• Contains assets and liabilities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• Capital fund represents accumulated surplus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3200" b="1">
                <a:solidFill>
                  <a:srgbClr val="FFFFFF"/>
                </a:solidFill>
              </a:defRPr>
            </a:pPr>
            <a:r>
              <a:t>Important Adjustments and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t>• Depreciation on assets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• Outstanding expenses and incomes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• Prepaid expenses and advance incomes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• Subscription received in advance or due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3200" b="1">
                <a:solidFill>
                  <a:srgbClr val="FFFFFF"/>
                </a:solidFill>
              </a:defRPr>
            </a:pPr>
            <a:r>
              <a:t>NPO vs Profit Organisations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t>• Objective: Service vs Profit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• Accounts: Income &amp; Expenditure vs Profit &amp; Loss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• Fund Concept: Capital Fund vs Capital Account</a:t>
            </a:r>
          </a:p>
          <a:p>
            <a:pPr>
              <a:defRPr sz="2400">
                <a:solidFill>
                  <a:srgbClr val="FFFFFF"/>
                </a:solidFill>
              </a:defRPr>
            </a:pPr>
            <a:r>
              <a:t>• Profit Distribution: Not Distributed vs Distributed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261</Words>
  <Application>Microsoft Macintosh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Accounts of Non-Profit Organisations</vt:lpstr>
      <vt:lpstr>Introduction to Non-Profit Organisations</vt:lpstr>
      <vt:lpstr>Features of Non-Profit Organisations</vt:lpstr>
      <vt:lpstr>Types of Accounts Maintained</vt:lpstr>
      <vt:lpstr>Receipts and Payments Account</vt:lpstr>
      <vt:lpstr>Income and Expenditure Account</vt:lpstr>
      <vt:lpstr>Balance Sheet of NPOs</vt:lpstr>
      <vt:lpstr>Important Adjustments and Concepts</vt:lpstr>
      <vt:lpstr>NPO vs Profit Organisations</vt:lpstr>
      <vt:lpstr>Thank You!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Accounts of Non-Profit Organisations</dc:title>
  <dc:subject/>
  <dc:creator/>
  <cp:keywords/>
  <dc:description>generated using python-pptx</dc:description>
  <cp:lastModifiedBy>ASC08</cp:lastModifiedBy>
  <cp:revision>2</cp:revision>
  <dcterms:created xsi:type="dcterms:W3CDTF">2013-01-27T09:14:16Z</dcterms:created>
  <dcterms:modified xsi:type="dcterms:W3CDTF">2025-02-02T10:02:22Z</dcterms:modified>
  <cp:category/>
</cp:coreProperties>
</file>