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t>Branch Accounts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t>Meaning, Types, Accounting Treatment &amp; Journal Entries</a:t>
            </a:r>
          </a:p>
          <a:p>
            <a:pPr algn="ctr"/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Kalpana S. Jadhav   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Assistant Professor </a:t>
            </a:r>
            <a:r>
              <a:rPr lang="sv-SE" altLang="en-US" dirty="0" smtClean="0">
                <a:latin typeface="Copperplate Gothic Light" panose="020E0507020206020404" pitchFamily="34" charset="0"/>
              </a:rPr>
              <a:t/>
            </a:r>
            <a:br>
              <a:rPr lang="sv-SE" altLang="en-US" dirty="0" smtClean="0">
                <a:latin typeface="Copperplate Gothic Light" panose="020E0507020206020404" pitchFamily="34" charset="0"/>
              </a:rPr>
            </a:b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Importance of Branch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Helps in evaluating branch performance.</a:t>
            </a:r>
          </a:p>
          <a:p>
            <a:r>
              <a:t>✔️ Ensures financial control and accountability.</a:t>
            </a:r>
          </a:p>
          <a:p>
            <a:r>
              <a:t>✔️ Assists in tax compliance and legal requirements.</a:t>
            </a:r>
          </a:p>
          <a:p>
            <a:r>
              <a:t>✔️ Facilitates decision-making for business expansion.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Branch accounting is crucial for businesses with multiple locations.</a:t>
            </a:r>
          </a:p>
          <a:p>
            <a:r>
              <a:t>• It provides financial insights into each branch's profitability.</a:t>
            </a:r>
          </a:p>
          <a:p>
            <a:r>
              <a:t>• Understanding journal entries ensures accurate record-keeping.</a:t>
            </a:r>
          </a:p>
          <a:p>
            <a:r>
              <a:t>• Proper reconciliation ensures consistency in financial reporting.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8769" y="2719754"/>
            <a:ext cx="8229600" cy="1143000"/>
          </a:xfrm>
        </p:spPr>
        <p:txBody>
          <a:bodyPr/>
          <a:lstStyle/>
          <a:p>
            <a:r>
              <a:t>Thank You!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Introduction to Branch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Branch accounts are maintained by businesses to track financial transactions of different branches.</a:t>
            </a:r>
          </a:p>
          <a:p>
            <a:r>
              <a:t>• They help in analyzing the profitability and performance of each branch.</a:t>
            </a:r>
          </a:p>
          <a:p>
            <a:r>
              <a:t>• Used by businesses with multiple locations to maintain systematic records.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Features of Branch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Separate accounts for each branch.</a:t>
            </a:r>
          </a:p>
          <a:p>
            <a:r>
              <a:t>• Helps in profit/loss calculation of each branch.</a:t>
            </a:r>
          </a:p>
          <a:p>
            <a:r>
              <a:t>• Facilitates better financial control and decision-making.</a:t>
            </a:r>
          </a:p>
          <a:p>
            <a:r>
              <a:t>• Enables businesses to assess branch-wise performance.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**Dependent Branch** - Does not maintain separate books of accounts; head office records transactions.</a:t>
            </a:r>
          </a:p>
          <a:p>
            <a:r>
              <a:t>2. **Independent Branch** - Maintains its own books of accounts and prepares separate financial statements.</a:t>
            </a:r>
          </a:p>
          <a:p>
            <a:r>
              <a:t>3. **Foreign Branch** - Located in a different country and follows local accounting rules.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Accounting for Dependent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t>• All transactions are recorded in the head office books.</a:t>
            </a:r>
          </a:p>
          <a:p>
            <a:r>
              <a:t>• Branch does not prepare independent financial statements.</a:t>
            </a:r>
          </a:p>
          <a:p>
            <a:r>
              <a:t>• Uses the Branch Account method:</a:t>
            </a:r>
          </a:p>
          <a:p>
            <a:r>
              <a:t>  - Opening balance of branch assets &amp; liabilities.</a:t>
            </a:r>
          </a:p>
          <a:p>
            <a:r>
              <a:t>  - Goods sent to branch.</a:t>
            </a:r>
          </a:p>
          <a:p>
            <a:r>
              <a:t>  - Expenses incurred by the branch.</a:t>
            </a:r>
          </a:p>
          <a:p>
            <a:r>
              <a:t>  - Sales and revenue generated.</a:t>
            </a:r>
          </a:p>
          <a:p>
            <a:r>
              <a:t>  - Closing balance of assets &amp; liabilities.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Journal Entries for Dependent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t>• **For goods sent to branch:**</a:t>
            </a:r>
          </a:p>
          <a:p>
            <a:r>
              <a:t>  Dr. Branch Account</a:t>
            </a:r>
          </a:p>
          <a:p>
            <a:r>
              <a:t>  Cr. Goods Sent to Branch Account</a:t>
            </a:r>
          </a:p>
          <a:p>
            <a:r>
              <a:t>• **For cash sent to branch for expenses:**</a:t>
            </a:r>
          </a:p>
          <a:p>
            <a:r>
              <a:t>  Dr. Branch Account</a:t>
            </a:r>
          </a:p>
          <a:p>
            <a:r>
              <a:t>  Cr. Cash/Bank Account</a:t>
            </a:r>
          </a:p>
          <a:p>
            <a:r>
              <a:t>• **For branch sales (cash &amp; credit):**</a:t>
            </a:r>
          </a:p>
          <a:p>
            <a:r>
              <a:t>  Dr. Cash/Bank A/c, Dr. Debtors A/c</a:t>
            </a:r>
          </a:p>
          <a:p>
            <a:r>
              <a:t>  Cr. Branch Account</a:t>
            </a:r>
          </a:p>
          <a:p>
            <a:r>
              <a:t>• **For expenses incurred by branch:**</a:t>
            </a:r>
          </a:p>
          <a:p>
            <a:r>
              <a:t>  Dr. Branch Expenses A/c</a:t>
            </a:r>
          </a:p>
          <a:p>
            <a:r>
              <a:t>  Cr. Cash/Bank A/c</a:t>
            </a:r>
          </a:p>
          <a:p>
            <a:r>
              <a:t>• **For closing stock at branch:**</a:t>
            </a:r>
          </a:p>
          <a:p>
            <a:r>
              <a:t>  Dr. Branch Stock A/c</a:t>
            </a:r>
          </a:p>
          <a:p>
            <a:r>
              <a:t>  Cr. Branch Account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Accounting for Independent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Maintains separate books of accounts.</a:t>
            </a:r>
          </a:p>
          <a:p>
            <a:r>
              <a:t>• Prepares Trading, Profit &amp; Loss Account, and Balance Sheet.</a:t>
            </a:r>
          </a:p>
          <a:p>
            <a:r>
              <a:t>• Transactions between head office and branch are recorded in respective books.</a:t>
            </a:r>
          </a:p>
          <a:p>
            <a:r>
              <a:t>• Reconciliation of accounts is required to match inter-branch transactions.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Journal Entries for Independent Branches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t>• **For remittance of cash to head office:**</a:t>
            </a:r>
          </a:p>
          <a:p>
            <a:r>
              <a:t>  Dr. Head Office Account</a:t>
            </a:r>
          </a:p>
          <a:p>
            <a:r>
              <a:t>  Cr. Cash/Bank Account</a:t>
            </a:r>
          </a:p>
          <a:p>
            <a:r>
              <a:t>• **For goods received from head office:**</a:t>
            </a:r>
          </a:p>
          <a:p>
            <a:r>
              <a:t>  Dr. Purchases/Stock Account</a:t>
            </a:r>
          </a:p>
          <a:p>
            <a:r>
              <a:t>  Cr. Head Office Account</a:t>
            </a:r>
          </a:p>
          <a:p>
            <a:r>
              <a:t>• **For expenses paid by branch:**</a:t>
            </a:r>
          </a:p>
          <a:p>
            <a:r>
              <a:t>  Dr. Expenses A/c</a:t>
            </a:r>
          </a:p>
          <a:p>
            <a:r>
              <a:t>  Cr. Cash/Bank A/c</a:t>
            </a:r>
          </a:p>
          <a:p>
            <a:r>
              <a:t>• **For profit transfer to head office:**</a:t>
            </a:r>
          </a:p>
          <a:p>
            <a:r>
              <a:t>  Dr. Profit &amp; Loss A/c</a:t>
            </a:r>
          </a:p>
          <a:p>
            <a:r>
              <a:t>  Cr. Head Office A/c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Reconciliation of Branch &amp; Head Office Accounts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Independent branches and head offices maintain reciprocal accounts.</a:t>
            </a:r>
          </a:p>
          <a:p>
            <a:r>
              <a:t>• Head Office Account in branch books should match Branch Account in head office books.</a:t>
            </a:r>
          </a:p>
          <a:p>
            <a:r>
              <a:t>• Any discrepancies are adjusted before preparing final accounts.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586</Words>
  <Application>Microsoft Macintosh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Branch Accounts</vt:lpstr>
      <vt:lpstr>Introduction to Branch Accounts</vt:lpstr>
      <vt:lpstr>Features of Branch Accounting</vt:lpstr>
      <vt:lpstr>Types of Branches</vt:lpstr>
      <vt:lpstr>Accounting for Dependent Branches</vt:lpstr>
      <vt:lpstr>Journal Entries for Dependent Branches</vt:lpstr>
      <vt:lpstr>Accounting for Independent Branches</vt:lpstr>
      <vt:lpstr>Journal Entries for Independent Branches</vt:lpstr>
      <vt:lpstr>Reconciliation of Branch &amp; Head Office Accounts</vt:lpstr>
      <vt:lpstr>Importance of Branch Accounting</vt:lpstr>
      <vt:lpstr>Conclusion</vt:lpstr>
      <vt:lpstr>Thank You!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Branch Accounts</dc:title>
  <dc:subject/>
  <dc:creator/>
  <cp:keywords/>
  <dc:description>generated using python-pptx</dc:description>
  <cp:lastModifiedBy>ASC08</cp:lastModifiedBy>
  <cp:revision>2</cp:revision>
  <dcterms:created xsi:type="dcterms:W3CDTF">2013-01-27T09:14:16Z</dcterms:created>
  <dcterms:modified xsi:type="dcterms:W3CDTF">2025-02-02T09:33:05Z</dcterms:modified>
  <cp:category/>
</cp:coreProperties>
</file>