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Consignment Account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t>Meaning, Features, Accounting Treatment &amp; Journal Entries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BY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Kalpana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S.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Jadhav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Assistant Professor </a:t>
            </a:r>
            <a:r>
              <a:rPr lang="en-US" altLang="en-US" dirty="0" smtClean="0">
                <a:latin typeface="Copperplate Gothic Light" panose="020E0507020206020404" pitchFamily="34" charset="0"/>
              </a:rPr>
              <a:t/>
            </a:r>
            <a:br>
              <a:rPr lang="en-US" altLang="en-US" dirty="0" smtClean="0">
                <a:latin typeface="Copperplate Gothic Light" panose="020E0507020206020404" pitchFamily="34" charset="0"/>
              </a:rPr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1877" y="3071446"/>
            <a:ext cx="8229600" cy="1143000"/>
          </a:xfrm>
        </p:spPr>
        <p:txBody>
          <a:bodyPr/>
          <a:lstStyle/>
          <a:p>
            <a:r>
              <a:t>Thank You!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Consignment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Consignment is a business arrangement where goods are sent by one party (Consignor) to another (Consignee) for sale.</a:t>
            </a:r>
          </a:p>
          <a:p>
            <a:r>
              <a:t>• Ownership remains with the Consignor until goods are sold.</a:t>
            </a:r>
          </a:p>
          <a:p>
            <a:r>
              <a:t>• The Consignee earns a commission for selling the goods.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Features of Consignment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Ownership remains with the Consignor.</a:t>
            </a:r>
          </a:p>
          <a:p>
            <a:r>
              <a:t>• The Consignee does not own the goods but sells them on behalf of the Consignor.</a:t>
            </a:r>
          </a:p>
          <a:p>
            <a:r>
              <a:t>• Profit or loss belongs to the Consignor.</a:t>
            </a:r>
          </a:p>
          <a:p>
            <a:r>
              <a:t>• The Consignee earns a commission on sales.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Important Terms in Consignment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Consignor: The person who sends goods for sale.</a:t>
            </a:r>
          </a:p>
          <a:p>
            <a:r>
              <a:t>• Consignee: The agent who sells the goods.</a:t>
            </a:r>
          </a:p>
          <a:p>
            <a:r>
              <a:t>• Proforma Invoice: Document sent with goods detailing quantity and expected price.</a:t>
            </a:r>
          </a:p>
          <a:p>
            <a:r>
              <a:t>• Del Credere Commission: Extra commission for taking responsibility for bad debts.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Accounting Treatment in Consignment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Recording of Goods Sent on Consignment</a:t>
            </a:r>
          </a:p>
          <a:p>
            <a:r>
              <a:t>2. Recording of Expenses Incurred</a:t>
            </a:r>
          </a:p>
          <a:p>
            <a:r>
              <a:t>3. Recording of Sales &amp; Commission</a:t>
            </a:r>
          </a:p>
          <a:p>
            <a:r>
              <a:t>4. Recording of Unsold Stock</a:t>
            </a:r>
          </a:p>
          <a:p>
            <a:r>
              <a:t>5. Calculation of Profit or Loss on Consignment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Journal Entries for Consignment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t>• For Goods Sent on Consignment:</a:t>
            </a:r>
          </a:p>
          <a:p>
            <a:r>
              <a:t>  Dr. Consignment A/c</a:t>
            </a:r>
          </a:p>
          <a:p>
            <a:r>
              <a:t>  Cr. Goods Sent on Consignment A/c</a:t>
            </a:r>
          </a:p>
          <a:p>
            <a:r>
              <a:t>• For Expenses Paid by Consignor:</a:t>
            </a:r>
          </a:p>
          <a:p>
            <a:r>
              <a:t>  Dr. Consignment A/c</a:t>
            </a:r>
          </a:p>
          <a:p>
            <a:r>
              <a:t>  Cr. Cash/Bank A/c</a:t>
            </a:r>
          </a:p>
          <a:p>
            <a:r>
              <a:t>• For Sales by Consignee:</a:t>
            </a:r>
          </a:p>
          <a:p>
            <a:r>
              <a:t>  Dr. Bank A/c</a:t>
            </a:r>
          </a:p>
          <a:p>
            <a:r>
              <a:t>  Cr. Consignee A/c</a:t>
            </a:r>
          </a:p>
          <a:p>
            <a:r>
              <a:t>• For Commission Payable:</a:t>
            </a:r>
          </a:p>
          <a:p>
            <a:r>
              <a:t>  Dr. Consignment A/c</a:t>
            </a:r>
          </a:p>
          <a:p>
            <a:r>
              <a:t>  Cr. Consignee A/c</a:t>
            </a:r>
          </a:p>
          <a:p>
            <a:r>
              <a:t>• For Closing Stock:</a:t>
            </a:r>
          </a:p>
          <a:p>
            <a:r>
              <a:t>  Dr. Closing Stock A/c</a:t>
            </a:r>
          </a:p>
          <a:p>
            <a:r>
              <a:t>  Cr. Consignment A/c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Calculation of Profit/Loss on Consignment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Profit/Loss = Sales - (Cost of Goods + Expenses + Commission)</a:t>
            </a:r>
          </a:p>
          <a:p>
            <a:endParaRPr/>
          </a:p>
          <a:p>
            <a:r>
              <a:t>• If positive, it's a Profit.</a:t>
            </a:r>
          </a:p>
          <a:p>
            <a:r>
              <a:t>• If negative, it's a Loss.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Practical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100 units sent at ₹500 each.</a:t>
            </a:r>
          </a:p>
          <a:p>
            <a:r>
              <a:t>• Expenses: ₹5,000 (Freight, Insurance).</a:t>
            </a:r>
          </a:p>
          <a:p>
            <a:r>
              <a:t>• 80 units sold at ₹700 each.</a:t>
            </a:r>
          </a:p>
          <a:p>
            <a:r>
              <a:t>• Commission @5% on sales.</a:t>
            </a:r>
          </a:p>
          <a:p>
            <a:r>
              <a:t>• Calculate profit/loss.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Consignment helps businesses expand without opening branches.</a:t>
            </a:r>
          </a:p>
          <a:p>
            <a:r>
              <a:t>• Proper accounting ensures accurate calculation of profit/loss.</a:t>
            </a:r>
          </a:p>
          <a:p>
            <a:r>
              <a:t>• Understanding journal entries is crucial for financial transparency.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395</Words>
  <Application>Microsoft Macintosh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Consignment Account</vt:lpstr>
      <vt:lpstr>Introduction to Consignment</vt:lpstr>
      <vt:lpstr>Features of Consignment</vt:lpstr>
      <vt:lpstr>Important Terms in Consignment</vt:lpstr>
      <vt:lpstr>Accounting Treatment in Consignment</vt:lpstr>
      <vt:lpstr>Journal Entries for Consignment</vt:lpstr>
      <vt:lpstr>Calculation of Profit/Loss on Consignment</vt:lpstr>
      <vt:lpstr>Practical Example</vt:lpstr>
      <vt:lpstr>Conclusion</vt:lpstr>
      <vt:lpstr>Thank You!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Consignment Account</dc:title>
  <dc:subject/>
  <dc:creator/>
  <cp:keywords/>
  <dc:description>generated using python-pptx</dc:description>
  <cp:lastModifiedBy>ASC08</cp:lastModifiedBy>
  <cp:revision>2</cp:revision>
  <dcterms:created xsi:type="dcterms:W3CDTF">2013-01-27T09:14:16Z</dcterms:created>
  <dcterms:modified xsi:type="dcterms:W3CDTF">2025-02-02T09:30:29Z</dcterms:modified>
  <cp:category/>
</cp:coreProperties>
</file>