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pPr/>
              <a:t>2/2/2025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Conversion of Single Entry into Double Entry System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t>FY BCom - </a:t>
            </a:r>
            <a:r>
              <a:rPr/>
              <a:t>Accounting </a:t>
            </a:r>
            <a:r>
              <a:rPr smtClean="0"/>
              <a:t>Principles</a:t>
            </a:r>
            <a:endParaRPr lang="en-IN" dirty="0" smtClean="0"/>
          </a:p>
          <a:p>
            <a:pPr algn="ctr"/>
            <a:r>
              <a:rPr lang="sv-SE" dirty="0" smtClean="0">
                <a:latin typeface="Times New Roman" pitchFamily="18" charset="0"/>
                <a:cs typeface="Times New Roman" pitchFamily="18" charset="0"/>
              </a:rPr>
              <a:t>BY</a:t>
            </a:r>
            <a:br>
              <a:rPr lang="sv-SE" dirty="0" smtClean="0">
                <a:latin typeface="Times New Roman" pitchFamily="18" charset="0"/>
                <a:cs typeface="Times New Roman" pitchFamily="18" charset="0"/>
              </a:rPr>
            </a:br>
            <a:r>
              <a:rPr lang="sv-SE" dirty="0" smtClean="0">
                <a:latin typeface="Times New Roman" pitchFamily="18" charset="0"/>
                <a:cs typeface="Times New Roman" pitchFamily="18" charset="0"/>
              </a:rPr>
              <a:t>Kalpana S. Jadhav   </a:t>
            </a:r>
            <a:br>
              <a:rPr lang="sv-SE" dirty="0" smtClean="0">
                <a:latin typeface="Times New Roman" pitchFamily="18" charset="0"/>
                <a:cs typeface="Times New Roman" pitchFamily="18" charset="0"/>
              </a:rPr>
            </a:br>
            <a:r>
              <a:rPr lang="sv-SE" dirty="0" smtClean="0">
                <a:latin typeface="Times New Roman" pitchFamily="18" charset="0"/>
                <a:cs typeface="Times New Roman" pitchFamily="18" charset="0"/>
              </a:rPr>
              <a:t>Assistant Professor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The conversion of a single-entry system into a double-entry system involves transforming incomplete records into a systematic accounting format. This ensures accuracy and financial transparency.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Single Entry vs. Double Entry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Single Entry: Incomplete records, only personal accounts maintained.</a:t>
            </a:r>
          </a:p>
          <a:p>
            <a:r>
              <a:t>- Double Entry: Complete records, both debit and credit sides recorded.</a:t>
            </a:r>
          </a:p>
          <a:p>
            <a:r>
              <a:t>- Single Entry: No trial balance.</a:t>
            </a:r>
          </a:p>
          <a:p>
            <a:r>
              <a:t>- Double Entry: Trial balance helps in error detection.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Steps for Conversion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Identify available financial records</a:t>
            </a:r>
          </a:p>
          <a:p>
            <a:r>
              <a:t>- Determine missing financial data</a:t>
            </a:r>
          </a:p>
          <a:p>
            <a:r>
              <a:t>- Prepare the opening statement of affairs</a:t>
            </a:r>
          </a:p>
          <a:p>
            <a:r>
              <a:t>- Convert transactions into double-entry format</a:t>
            </a:r>
          </a:p>
          <a:p>
            <a:r>
              <a:t>- Prepare necessary ledger accounts and financial statements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Statement of Affairs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Calculate opening capital: Assets – Liabilities</a:t>
            </a:r>
          </a:p>
          <a:p>
            <a:r>
              <a:t>- Record all transactions systematically</a:t>
            </a:r>
          </a:p>
          <a:p>
            <a:r>
              <a:t>- Prepare a final statement of affairs to determine closing capital</a:t>
            </a:r>
          </a:p>
          <a:p>
            <a:r>
              <a:t>- Profit or loss = Closing Capital + Drawings – Additional Capital – Opening Capital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Example of Conversion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Example:</a:t>
            </a:r>
          </a:p>
          <a:p>
            <a:r>
              <a:t>Mr. X starts with ₹50,000 cash and ₹20,000 liabilities.</a:t>
            </a:r>
          </a:p>
          <a:p>
            <a:r>
              <a:t>After a year:</a:t>
            </a:r>
          </a:p>
          <a:p>
            <a:r>
              <a:t>- Closing Capital: ₹80,000</a:t>
            </a:r>
          </a:p>
          <a:p>
            <a:r>
              <a:t>- Drawings: ₹10,000</a:t>
            </a:r>
          </a:p>
          <a:p>
            <a:r>
              <a:t>- Profit = 80,000 + 10,000 – 50,000 = ₹40,000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Importance of Conversion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Provides accurate financial information</a:t>
            </a:r>
          </a:p>
          <a:p>
            <a:r>
              <a:t>- Helps in tax assessment</a:t>
            </a:r>
          </a:p>
          <a:p>
            <a:r>
              <a:t>- Facilitates better decision-making</a:t>
            </a:r>
          </a:p>
          <a:p>
            <a:r>
              <a:t>- Ensures compliance with accounting standards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Converting from a single-entry to a double-entry system improves financial accuracy and helps in systematic record-keeping.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0154" y="3481754"/>
            <a:ext cx="8229600" cy="1143000"/>
          </a:xfrm>
        </p:spPr>
        <p:txBody>
          <a:bodyPr/>
          <a:lstStyle/>
          <a:p>
            <a:r>
              <a:rPr lang="en-IN" dirty="0" smtClean="0"/>
              <a:t>Thank You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</TotalTime>
  <Words>257</Words>
  <Application>Microsoft Macintosh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Conversion of Single Entry into Double Entry System</vt:lpstr>
      <vt:lpstr>Introduction</vt:lpstr>
      <vt:lpstr>Single Entry vs. Double Entry</vt:lpstr>
      <vt:lpstr>Steps for Conversion</vt:lpstr>
      <vt:lpstr>Statement of Affairs Method</vt:lpstr>
      <vt:lpstr>Example of Conversion</vt:lpstr>
      <vt:lpstr>Importance of Conversion</vt:lpstr>
      <vt:lpstr>Conclusion</vt:lpstr>
      <vt:lpstr>Thank You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Conversion of Single Entry into Double Entry System</dc:title>
  <dc:subject/>
  <dc:creator/>
  <cp:keywords/>
  <dc:description>generated using python-pptx</dc:description>
  <cp:lastModifiedBy>ASC08</cp:lastModifiedBy>
  <cp:revision>3</cp:revision>
  <dcterms:created xsi:type="dcterms:W3CDTF">2013-01-27T09:14:16Z</dcterms:created>
  <dcterms:modified xsi:type="dcterms:W3CDTF">2025-02-02T09:49:12Z</dcterms:modified>
  <cp:category/>
</cp:coreProperties>
</file>