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1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t>Conversion of Partnership Firm into Limited Company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t>Meaning, Need, Procedure &amp; Accounting Treatment</a:t>
            </a:r>
          </a:p>
          <a:p>
            <a:pPr algn="ctr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BY</a:t>
            </a:r>
            <a:br>
              <a:rPr lang="en-IN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Kalpana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S.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Jadhav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br>
              <a:rPr lang="en-IN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Assistant Professor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Advantages of Conversion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✔️ Limited liability for owners.</a:t>
            </a:r>
          </a:p>
          <a:p>
            <a:r>
              <a:t>✔️ Separate legal entity ensures continuity.</a:t>
            </a:r>
          </a:p>
          <a:p>
            <a:r>
              <a:t>✔️ Easier access to loans &amp; investments.</a:t>
            </a:r>
          </a:p>
          <a:p>
            <a:r>
              <a:t>✔️ Transferability of ownership.</a:t>
            </a:r>
          </a:p>
          <a:p>
            <a:r>
              <a:t>✔️ Better corporate image &amp; branding.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Disadvantages of Conversion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❌ Higher regulatory compliance &amp; costs.</a:t>
            </a:r>
          </a:p>
          <a:p>
            <a:r>
              <a:t>❌ Loss of direct control for partners.</a:t>
            </a:r>
          </a:p>
          <a:p>
            <a:r>
              <a:t>❌ Double taxation in some cases.</a:t>
            </a:r>
          </a:p>
          <a:p>
            <a:r>
              <a:t>❌ Legal formalities &amp; documentation requirements.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Converting a partnership firm into a company provides several benefits such as limited liability and better access to capital.</a:t>
            </a:r>
          </a:p>
          <a:p>
            <a:r>
              <a:t>• Proper legal and accounting procedures must be followed.</a:t>
            </a:r>
          </a:p>
          <a:p>
            <a:r>
              <a:t>• Understanding journal entries and taxation aspects ensures a smooth transition.</a:t>
            </a:r>
          </a:p>
          <a:p>
            <a:r>
              <a:t>• Business owners should evaluate both advantages and challenges before conversion.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8369" y="2954215"/>
            <a:ext cx="8229600" cy="1143000"/>
          </a:xfrm>
        </p:spPr>
        <p:txBody>
          <a:bodyPr/>
          <a:lstStyle/>
          <a:p>
            <a:r>
              <a:rPr/>
              <a:t>Thank </a:t>
            </a:r>
            <a:r>
              <a:rPr smtClean="0"/>
              <a:t>You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 to Conversion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Conversion of a partnership firm into a limited company means transferring the assets, liabilities, and business operations of the firm to a newly formed company.</a:t>
            </a:r>
          </a:p>
          <a:p>
            <a:r>
              <a:t>• The partners become shareholders in the new company.</a:t>
            </a:r>
          </a:p>
          <a:p>
            <a:r>
              <a:t>• The new company operates as a separate legal entity, governed by the Companies Act.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Need for Conversion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✔️ Limited liability protection for partners.</a:t>
            </a:r>
          </a:p>
          <a:p>
            <a:r>
              <a:t>✔️ Better access to funding and capital.</a:t>
            </a:r>
          </a:p>
          <a:p>
            <a:r>
              <a:t>✔️ Improved business credibility and market reputation.</a:t>
            </a:r>
          </a:p>
          <a:p>
            <a:r>
              <a:t>✔️ Perpetual succession and easy transfer of ownership.</a:t>
            </a:r>
          </a:p>
          <a:p>
            <a:r>
              <a:t>✔️ Tax benefits and compliance advantages.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Legal Provisions for Conversion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Governed by the Companies Act, 2013.</a:t>
            </a:r>
          </a:p>
          <a:p>
            <a:r>
              <a:t>• Compliance with Income Tax Act provisions.</a:t>
            </a:r>
          </a:p>
          <a:p>
            <a:r>
              <a:t>• Application to the Registrar of Companies (ROC) for incorporation.</a:t>
            </a:r>
          </a:p>
          <a:p>
            <a:r>
              <a:t>• Stamp duty implications on transfer of assets.</a:t>
            </a:r>
          </a:p>
          <a:p>
            <a:r>
              <a:t>• Adherence to the LLP Act (if converting to an LLP first).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Methods of Conversion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**Slump Sale Method** – Transfer of business as a going concern.</a:t>
            </a:r>
          </a:p>
          <a:p>
            <a:r>
              <a:t>2. **Asset Transfer Method** – Sale of individual assets &amp; liabilities to the company.</a:t>
            </a:r>
          </a:p>
          <a:p>
            <a:r>
              <a:t>3. **Formation of a New Company &amp; Takeover** – A new company is incorporated to acquire the firm’s business.</a:t>
            </a:r>
          </a:p>
          <a:p>
            <a:r>
              <a:t>4. **Under Part IX of Companies Act** – Automatic conversion if all partners become shareholders.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Step-by-Step Procedure for Conversion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t>1️⃣ Obtain Director Identification Number (DIN) &amp; Digital Signature Certificate (DSC) for partners.</a:t>
            </a:r>
          </a:p>
          <a:p>
            <a:r>
              <a:t>2️⃣ Apply for Name Approval of the new company.</a:t>
            </a:r>
          </a:p>
          <a:p>
            <a:r>
              <a:t>3️⃣ Draft Memorandum &amp; Articles of Association.</a:t>
            </a:r>
          </a:p>
          <a:p>
            <a:r>
              <a:t>4️⃣ Execute Business Transfer Agreement.</a:t>
            </a:r>
          </a:p>
          <a:p>
            <a:r>
              <a:t>5️⃣ File Incorporation Documents with ROC.</a:t>
            </a:r>
          </a:p>
          <a:p>
            <a:r>
              <a:t>6️⃣ Obtain Certificate of Incorporation.</a:t>
            </a:r>
          </a:p>
          <a:p>
            <a:r>
              <a:t>7️⃣ Transfer assets &amp; liabilities to the new company.</a:t>
            </a:r>
          </a:p>
          <a:p>
            <a:r>
              <a:t>8️⃣ Close partnership firm’s accounts &amp; register for GST, PAN, etc.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Accounting Treatment in Conversion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Closing partnership firm’s books by transferring assets &amp; liabilities.</a:t>
            </a:r>
          </a:p>
          <a:p>
            <a:r>
              <a:t>• Recording goodwill, if applicable.</a:t>
            </a:r>
          </a:p>
          <a:p>
            <a:r>
              <a:t>• Issuing shares to partners in exchange for business transfer.</a:t>
            </a:r>
          </a:p>
          <a:p>
            <a:r>
              <a:t>• Preparing opening balance sheet of the newly formed company.</a:t>
            </a:r>
          </a:p>
          <a:p>
            <a:r>
              <a:t>• Adjusting capital accounts of partners.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Journal Entries for Conversion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t>• **For transferring assets to the new company:**</a:t>
            </a:r>
          </a:p>
          <a:p>
            <a:r>
              <a:t>  Dr. New Company A/c</a:t>
            </a:r>
          </a:p>
          <a:p>
            <a:r>
              <a:t>  Cr. Assets A/c</a:t>
            </a:r>
          </a:p>
          <a:p>
            <a:r>
              <a:t>• **For transferring liabilities:**</a:t>
            </a:r>
          </a:p>
          <a:p>
            <a:r>
              <a:t>  Dr. Liabilities A/c</a:t>
            </a:r>
          </a:p>
          <a:p>
            <a:r>
              <a:t>  Cr. New Company A/c</a:t>
            </a:r>
          </a:p>
          <a:p>
            <a:r>
              <a:t>• **For recording purchase consideration:**</a:t>
            </a:r>
          </a:p>
          <a:p>
            <a:r>
              <a:t>  Dr. New Company A/c</a:t>
            </a:r>
          </a:p>
          <a:p>
            <a:r>
              <a:t>  Cr. Partners' Capital A/c</a:t>
            </a:r>
          </a:p>
          <a:p>
            <a:r>
              <a:t>• **For issuing shares to partners:**</a:t>
            </a:r>
          </a:p>
          <a:p>
            <a:r>
              <a:t>  Dr. Partners' Capital A/c</a:t>
            </a:r>
          </a:p>
          <a:p>
            <a:r>
              <a:t>  Cr. Share Capital A/c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Tax Implications of Conversion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**Capital Gains Tax:** Applicable if there is a profit from asset transfer.</a:t>
            </a:r>
          </a:p>
          <a:p>
            <a:r>
              <a:t>• **Stamp Duty:** Payable on the transfer of immovable properties.</a:t>
            </a:r>
          </a:p>
          <a:p>
            <a:r>
              <a:t>• **GST Compliance:** Transfer of stocks may attract GST.</a:t>
            </a:r>
          </a:p>
          <a:p>
            <a:r>
              <a:t>• **Carry Forward of Losses:** Allowed if conversion follows prescribed rules.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</TotalTime>
  <Words>663</Words>
  <Application>Microsoft Macintosh PowerPoint</Application>
  <PresentationFormat>On-screen Show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Conversion of Partnership Firm into Limited Company</vt:lpstr>
      <vt:lpstr>Introduction to Conversion</vt:lpstr>
      <vt:lpstr>Need for Conversion</vt:lpstr>
      <vt:lpstr>Legal Provisions for Conversion</vt:lpstr>
      <vt:lpstr>Methods of Conversion</vt:lpstr>
      <vt:lpstr>Step-by-Step Procedure for Conversion</vt:lpstr>
      <vt:lpstr>Accounting Treatment in Conversion</vt:lpstr>
      <vt:lpstr>Journal Entries for Conversion</vt:lpstr>
      <vt:lpstr>Tax Implications of Conversion</vt:lpstr>
      <vt:lpstr>Advantages of Conversion</vt:lpstr>
      <vt:lpstr>Disadvantages of Conversion</vt:lpstr>
      <vt:lpstr>Conclusion</vt:lpstr>
      <vt:lpstr>Thank You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Conversion of Partnership Firm into Limited Company</dc:title>
  <dc:subject/>
  <dc:creator/>
  <cp:keywords/>
  <dc:description>generated using python-pptx</dc:description>
  <cp:lastModifiedBy>ASC08</cp:lastModifiedBy>
  <cp:revision>2</cp:revision>
  <dcterms:created xsi:type="dcterms:W3CDTF">2013-01-27T09:14:16Z</dcterms:created>
  <dcterms:modified xsi:type="dcterms:W3CDTF">2025-02-02T09:38:27Z</dcterms:modified>
  <cp:category/>
</cp:coreProperties>
</file>