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Employee Recruitment | कर्मचारी भरती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 Process of Hiring the Right Talent | योग्य प्रतिभा भरती करण्याची प्रक्रिया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 | निष्कर्ष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Effective recruitment leads to business success | प्रभावी भरतीमुळे व्यवसाय यशस्वी होतो</a:t>
            </a:r>
          </a:p>
          <a:p>
            <a:r>
              <a:t>• Right hiring improves company performance | योग्य भरती कंपनीची कामगिरी सुधारते</a:t>
            </a:r>
          </a:p>
          <a:p>
            <a:r>
              <a:t>• Use of technology makes hiring efficient | तंत्रज्ञानाच्या मदतीने भरती अधिक प्रभावी होते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Employee Recruitment? | कर्मचारी भरती म्हणजे काय?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The process of identifying, attracting, and selecting the right candidates.</a:t>
            </a:r>
          </a:p>
          <a:p>
            <a:r>
              <a:t>• योग्य उमेदवार ओळखणे, आकर्षित करणे आणि निवड करण्याची प्रक्रिया.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Recruitment Process | भरती प्रक्रिया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Identify Job Requirements | नोकरीच्या गरजा ओळखणे</a:t>
            </a:r>
          </a:p>
          <a:p>
            <a:r>
              <a:t>2. Sourcing Candidates | उमेदवार शोधणे</a:t>
            </a:r>
          </a:p>
          <a:p>
            <a:r>
              <a:t>3. Screening &amp; Shortlisting | प्राथमिक निवड प्रक्रिया</a:t>
            </a:r>
          </a:p>
          <a:p>
            <a:r>
              <a:t>4. Interview &amp; Selection | मुलाखत आणि निवड</a:t>
            </a:r>
          </a:p>
          <a:p>
            <a:r>
              <a:t>5. Offer &amp; Onboarding | ऑफर आणि रुजू होण्याची प्रक्रिया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Importance of Recruitment | कर्मचारी भरतीचे महत्त्व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Helps in hiring skilled employees | कुशल कर्मचारी मिळवण्यासाठी मदत करते</a:t>
            </a:r>
          </a:p>
          <a:p>
            <a:r>
              <a:t>• Improves company productivity | कंपनीची उत्पादकता वाढवते</a:t>
            </a:r>
          </a:p>
          <a:p>
            <a:r>
              <a:t>• Ensures right fit for the job | योग्य उमेदवाराची निवड सुनिश्चित करते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Recruitment | कर्मचारी शोधाचे प्रकार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Internal Recruitment | अंतर्गत भरती</a:t>
            </a:r>
          </a:p>
          <a:p>
            <a:r>
              <a:t>2. External Recruitment | बाह्य भरती</a:t>
            </a:r>
          </a:p>
          <a:p>
            <a:r>
              <a:t>3. Campus Hiring | कॅम्पस भरती</a:t>
            </a:r>
          </a:p>
          <a:p>
            <a:r>
              <a:t>4. Employee Referrals | कर्मचारी शिफारस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Internal Recruitment | अंतर्गत भरती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Promotions | पदोन्नती</a:t>
            </a:r>
          </a:p>
          <a:p>
            <a:r>
              <a:t>• Transfers | बदली</a:t>
            </a:r>
          </a:p>
          <a:p>
            <a:r>
              <a:t>• Internal Job Postings | अंतर्गत नोकरी संधी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External Recruitment | बाह्य भरती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Job Portals | नोकरी पोर्टल्स</a:t>
            </a:r>
          </a:p>
          <a:p>
            <a:r>
              <a:t>• Social Media Hiring | सोशल मीडिया भरती</a:t>
            </a:r>
          </a:p>
          <a:p>
            <a:r>
              <a:t>• Recruitment Agencies | भरती संस्था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in Recruitment | कर्मचारी भरतीतील आव्हाने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Finding the right talent | योग्य उमेदवार शोधणे</a:t>
            </a:r>
          </a:p>
          <a:p>
            <a:r>
              <a:t>• High competition | तीव्र स्पर्धा</a:t>
            </a:r>
          </a:p>
          <a:p>
            <a:r>
              <a:t>• Retaining employees | कर्मचारी टिकवून ठेवणे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Technology in Recruitment | भरतीतील तंत्रज्ञानाचा वापर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AI-based Screening | AI आधारित प्राथमिक निवड</a:t>
            </a:r>
          </a:p>
          <a:p>
            <a:r>
              <a:t>• Applicant Tracking Systems | अर्ज व्यवस्थापन प्रणाली</a:t>
            </a:r>
          </a:p>
          <a:p>
            <a:r>
              <a:t>• Virtual Interviews | ऑनलाइन मुलाखती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