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EF96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The Evolution of Money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From Barter System to Digital Currency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EF96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Thank You!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Any Questions?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EF96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Money has evolved over time to facilitate trade and economic growth.</a:t>
            </a:r>
          </a:p>
          <a:p>
            <a:r>
              <a:t>- Initially, goods were exchanged directly in a barter system.</a:t>
            </a:r>
          </a:p>
          <a:p>
            <a:r>
              <a:t>- Over time, various forms of money emerged, making transactions easier.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EF96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1. Barter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Earliest form of trade where goods were exchanged for goods.</a:t>
            </a:r>
          </a:p>
          <a:p>
            <a:r>
              <a:t>- Challenges:</a:t>
            </a:r>
          </a:p>
          <a:p>
            <a:r>
              <a:t>  - Double coincidence of wants required.</a:t>
            </a:r>
          </a:p>
          <a:p>
            <a:r>
              <a:t>  - Difficulty in determining value.</a:t>
            </a:r>
          </a:p>
          <a:p>
            <a:r>
              <a:t>  - No standard unit of exchange.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EF96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2. Commodity Money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People started using valuable goods (gold, silver, salt, cattle) as money.</a:t>
            </a:r>
          </a:p>
          <a:p>
            <a:r>
              <a:t>- Benefits:</a:t>
            </a:r>
          </a:p>
          <a:p>
            <a:r>
              <a:t>  - Universally accepted.</a:t>
            </a:r>
          </a:p>
          <a:p>
            <a:r>
              <a:t>  - Had intrinsic value.</a:t>
            </a:r>
          </a:p>
          <a:p>
            <a:r>
              <a:t>- Limitations:</a:t>
            </a:r>
          </a:p>
          <a:p>
            <a:r>
              <a:t>  - Difficult to carry and store.</a:t>
            </a:r>
          </a:p>
          <a:p>
            <a:r>
              <a:t>  - Value varied by location.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EF96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3. Metal Coins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First metal coins appeared around 600 BCE in Lydia (modern-day Turkey).</a:t>
            </a:r>
          </a:p>
          <a:p>
            <a:r>
              <a:t>- Made from gold, silver, bronze, and copper.</a:t>
            </a:r>
          </a:p>
          <a:p>
            <a:r>
              <a:t>- Advantages:</a:t>
            </a:r>
          </a:p>
          <a:p>
            <a:r>
              <a:t>  - Standardized value.</a:t>
            </a:r>
          </a:p>
          <a:p>
            <a:r>
              <a:t>  - Durable and portable.</a:t>
            </a:r>
          </a:p>
          <a:p>
            <a:r>
              <a:t>- Still used in modern economies.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EF96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4. Paper Money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Originated in China during the Tang Dynasty (7th century CE).</a:t>
            </a:r>
          </a:p>
          <a:p>
            <a:r>
              <a:t>- Became widely used due to ease of carrying and production.</a:t>
            </a:r>
          </a:p>
          <a:p>
            <a:r>
              <a:t>- Backed by gold and silver reserves in early economies.</a:t>
            </a:r>
          </a:p>
          <a:p>
            <a:r>
              <a:t>- Today, fiat currency is used (not backed by physical commodities).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EF96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5. Banknotes &amp; Banking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Introduction of banks allowed safe storage and lending of money.</a:t>
            </a:r>
          </a:p>
          <a:p>
            <a:r>
              <a:t>- Banknotes were issued as a promise to pay the bearer.</a:t>
            </a:r>
          </a:p>
          <a:p>
            <a:r>
              <a:t>- Led to modern banking systems and financial institutions.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EF96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6. Digital Money &amp; Cryptocurrencies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Credit cards, online banking, and mobile payments revolutionized transactions.</a:t>
            </a:r>
          </a:p>
          <a:p>
            <a:r>
              <a:t>- Cryptocurrencies (e.g., Bitcoin, Ethereum) emerged as decentralized digital money.</a:t>
            </a:r>
          </a:p>
          <a:p>
            <a:r>
              <a:t>- Future of money is moving towards digital and cashless economies.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EF96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Money has evolved to make transactions more efficient.</a:t>
            </a:r>
          </a:p>
          <a:p>
            <a:r>
              <a:t>- Digital payments and cryptocurrencies are shaping the future.</a:t>
            </a:r>
          </a:p>
          <a:p>
            <a:r>
              <a:t>- Understanding the history of money helps us appreciate its role in economic development.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