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60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7895" cy="9143861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1pPr>
    <a:lvl2pPr marL="457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2pPr>
    <a:lvl3pPr marL="914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3pPr>
    <a:lvl4pPr marL="13716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4pPr>
    <a:lvl5pPr marL="18288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5pPr>
    <a:lvl6pPr marL="22860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6pPr>
    <a:lvl7pPr marL="2743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7pPr>
    <a:lvl8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8pPr>
    <a:lvl9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 autoAdjust="0"/>
    <p:restoredTop sz="94660" autoAdjust="0"/>
  </p:normalViewPr>
  <p:slideViewPr>
    <p:cSldViewPr snapToGrid="0" snapToObjects="1">
      <p:cViewPr varScale="1">
        <p:scale>
          <a:sx n="75" d="100"/>
          <a:sy n="75" d="100"/>
        </p:scale>
        <p:origin x="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/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0" y="0"/>
      </p:cViewPr>
      <p:guideLst/>
    </p:cSldViewPr>
  </p:notesViewPr>
  <p:gridSpacing cx="72009" cy="72009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type="title" preserve="1">
  <p:cSld name="标题幻灯片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Click to edit Master title style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8" name="文本框"/>
          <p:cNvSpPr>
            <a:spLocks noGrp="1"/>
          </p:cNvSpPr>
          <p:nvPr>
            <p:ph type="subTitle" idx="1"/>
          </p:nvPr>
        </p:nvSpPr>
        <p:spPr>
          <a:xfrm rot="0">
            <a:off x="1371600" y="3886200"/>
            <a:ext cx="6400800" cy="17526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Lucida Sans"/>
              </a:rPr>
              <a:t>Click to edit Master subtitle style</a:t>
            </a:r>
            <a:endParaRPr lang="zh-CN" altLang="en-US" sz="3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9" name="文本框"/>
          <p:cNvSpPr>
            <a:spLocks noGrp="1"/>
          </p:cNvSpPr>
          <p:nvPr>
            <p:ph type="dt" idx="10"/>
          </p:nvPr>
        </p:nvSpPr>
        <p:spPr>
          <a:xfrm rot="0">
            <a:off x="457200" y="6356349"/>
            <a:ext cx="2133600" cy="365125"/>
          </a:xfrm>
          <a:prstGeom prst="rect"/>
          <a:noFill/>
          <a:ln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10" name="文本框"/>
          <p:cNvSpPr>
            <a:spLocks noGrp="1"/>
          </p:cNvSpPr>
          <p:nvPr>
            <p:ph type="ftr"/>
          </p:nvPr>
        </p:nvSpPr>
        <p:spPr>
          <a:xfrm rot="0">
            <a:off x="3124200" y="6356349"/>
            <a:ext cx="2895600" cy="365125"/>
          </a:xfrm>
          <a:prstGeom prst="rect"/>
          <a:noFill/>
          <a:ln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11" name="文本框"/>
          <p:cNvSpPr>
            <a:spLocks noGrp="1"/>
          </p:cNvSpPr>
          <p:nvPr>
            <p:ph type="sldNum"/>
          </p:nvPr>
        </p:nvSpPr>
        <p:spPr>
          <a:xfrm rot="0">
            <a:off x="6553200" y="6356349"/>
            <a:ext cx="2133600" cy="365125"/>
          </a:xfrm>
          <a:prstGeom prst="rect"/>
          <a:noFill/>
          <a:ln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Calibri" pitchFamily="0" charset="0"/>
              </a:rPr>
              <a:t>&lt;#&gt;</a:t>
            </a:fld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209705"/>
      </p:ext>
    </p:extLst>
  </p:cSld>
  <p:clrMapOvr>
    <a:masterClrMapping/>
  </p:clrMapOvr>
</p:sldLayout>
</file>

<file path=ppt/slideLayouts/slideLayout10.xml><?xml version="1.0" encoding="utf-8"?>
<p:sldLayout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orient="vert" idx="1"/>
          </p:nvPr>
        </p:nvSpPr>
        <p:spPr/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480663"/>
      </p:ext>
    </p:extLst>
  </p:cSld>
  <p:clrMapOvr>
    <a:masterClrMapping xmlns:a="http://schemas.openxmlformats.org/drawingml/2006/main"/>
  </p:clrMapOvr>
</p:sldLayout>
</file>

<file path=ppt/slideLayouts/slideLayout11.xml><?xml version="1.0" encoding="utf-8"?>
<p:sldLayout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 orient="vert"/>
          </p:nvPr>
        </p:nvSpPr>
        <p:spPr>
          <a:xfrm xmlns:a="http://schemas.openxmlformats.org/drawingml/2006/main">
            <a:off x="6629400" y="274638"/>
            <a:ext cx="2057400" cy="5851525"/>
          </a:xfrm>
        </p:spPr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orient="vert" idx="1"/>
          </p:nvPr>
        </p:nvSpPr>
        <p:spPr>
          <a:xfrm xmlns:a="http://schemas.openxmlformats.org/drawingml/2006/main">
            <a:off x="457200" y="274638"/>
            <a:ext cx="6019800" cy="5851525"/>
          </a:xfrm>
        </p:spPr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312170"/>
      </p:ext>
    </p:extLst>
  </p:cSld>
  <p:clrMapOvr>
    <a:masterClrMapping xmlns:a="http://schemas.openxmlformats.org/drawingml/2006/main"/>
  </p:clrMapOvr>
</p:sldLayout>
</file>

<file path=ppt/slideLayouts/slideLayout12.xml><?xml version="1.0" encoding="utf-8"?>
<p:sldLayout xmlns:p="http://schemas.openxmlformats.org/presentationml/2006/main" showMasterSp="0" preserve="1">
  <p:cSld name="自定义版式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4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 rot="0">
            <a:off x="457200" y="274638"/>
            <a:ext cx="8229600" cy="1143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 w="12700" cmpd="sng" cap="flat">
            <a:noFill/>
            <a:prstDash val="solid"/>
            <a:miter/>
          </a:ln>
        </p:spPr>
        <p:txBody>
          <a:bodyPr xmlns:a="http://schemas.openxmlformats.org/drawingml/2006/main" vert="horz" wrap="square" lIns="91440" tIns="45720" rIns="91440" bIns="45720" anchor="ctr" anchorCtr="0">
            <a:prstTxWarp prst="textNoShape"/>
          </a:bodyPr>
          <a:lstStyle xmlns:a="http://schemas.openxmlformats.org/drawingml/2006/main"/>
          <a:p xmlns:a="http://schemas.openxmlformats.org/drawingml/2006/main"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5" name="文本框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 rot="0">
            <a:off x="457200" y="1600200"/>
            <a:ext cx="8229600" cy="4525963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 w="12700" cmpd="sng" cap="flat">
            <a:noFill/>
            <a:prstDash val="solid"/>
            <a:miter/>
          </a:ln>
        </p:spPr>
        <p:txBody>
          <a:bodyPr xmlns:a="http://schemas.openxmlformats.org/drawingml/2006/main" vert="horz" wrap="square" lIns="91440" tIns="45720" rIns="91440" bIns="45720" anchor="t" anchorCtr="0">
            <a:prstTxWarp prst="textNoShape"/>
          </a:bodyPr>
          <a:lstStyle xmlns:a="http://schemas.openxmlformats.org/drawingml/2006/main"/>
          <a:p xmlns:a="http://schemas.openxmlformats.org/drawingml/2006/main">
            <a:r>
              <a:rPr lang="en-US" altLang="zh-CN"/>
              <a:t>Click to edit Master text styles</a:t>
            </a:r>
            <a:endParaRPr lang="en-US" altLang="zh-CN"/>
          </a:p>
          <a:p xmlns:a="http://schemas.openxmlformats.org/drawingml/2006/main">
            <a:pPr lvl="1"/>
            <a:r>
              <a:rPr lang="en-US" altLang="zh-CN"/>
              <a:t>Second level</a:t>
            </a:r>
            <a:endParaRPr lang="en-US" altLang="zh-CN"/>
          </a:p>
          <a:p xmlns:a="http://schemas.openxmlformats.org/drawingml/2006/main">
            <a:pPr lvl="2"/>
            <a:r>
              <a:rPr lang="en-US" altLang="zh-CN"/>
              <a:t>Third level</a:t>
            </a:r>
            <a:endParaRPr lang="en-US" altLang="zh-CN"/>
          </a:p>
          <a:p xmlns:a="http://schemas.openxmlformats.org/drawingml/2006/main">
            <a:pPr lvl="3"/>
            <a:r>
              <a:rPr lang="en-US" altLang="zh-CN"/>
              <a:t>Fourth level</a:t>
            </a:r>
            <a:endParaRPr lang="en-US" altLang="zh-CN"/>
          </a:p>
          <a:p xmlns:a="http://schemas.openxmlformats.org/drawingml/2006/main"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16" name="文本框"/>
          <p:cNvSpPr>
            <a:spLocks xmlns:a="http://schemas.openxmlformats.org/drawingml/2006/main" noGrp="1"/>
          </p:cNvSpPr>
          <p:nvPr>
            <p:ph type="dt" idx="10"/>
          </p:nvPr>
        </p:nvSpPr>
        <p:spPr>
          <a:xfrm xmlns:a="http://schemas.openxmlformats.org/drawingml/2006/main" rot="0">
            <a:off x="457200" y="6356349"/>
            <a:ext cx="2133600" cy="36512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 cmpd="sng" cap="flat">
            <a:noFill/>
            <a:prstDash val="solid"/>
            <a:miter/>
          </a:ln>
        </p:spPr>
        <p:txBody>
          <a:bodyPr xmlns:a="http://schemas.openxmlformats.org/drawingml/2006/main" vert="horz" wrap="square" lIns="91440" tIns="45720" rIns="91440" bIns="45720" anchor="ctr" anchorCtr="0">
            <a:prstTxWarp prst="textNoShape"/>
          </a:bodyPr>
          <a:lstStyle xmlns:a="http://schemas.openxmlformats.org/drawingml/2006/main"/>
          <a:p xmlns:a="http://schemas.openxmlformats.org/drawingml/2006/main">
            <a:pPr algn="l"/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17" name="文本框"/>
          <p:cNvSpPr>
            <a:spLocks xmlns:a="http://schemas.openxmlformats.org/drawingml/2006/main" noGrp="1"/>
          </p:cNvSpPr>
          <p:nvPr>
            <p:ph type="ftr"/>
          </p:nvPr>
        </p:nvSpPr>
        <p:spPr>
          <a:xfrm xmlns:a="http://schemas.openxmlformats.org/drawingml/2006/main" rot="0">
            <a:off x="3124200" y="6356349"/>
            <a:ext cx="2895600" cy="36512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 cmpd="sng" cap="flat">
            <a:noFill/>
            <a:prstDash val="solid"/>
            <a:miter/>
          </a:ln>
        </p:spPr>
        <p:txBody>
          <a:bodyPr xmlns:a="http://schemas.openxmlformats.org/drawingml/2006/main" vert="horz" wrap="square" lIns="91440" tIns="45720" rIns="91440" bIns="45720" anchor="ctr" anchorCtr="0">
            <a:prstTxWarp prst="textNoShape"/>
          </a:bodyPr>
          <a:lstStyle xmlns:a="http://schemas.openxmlformats.org/drawingml/2006/main"/>
          <a:p xmlns:a="http://schemas.openxmlformats.org/drawingml/2006/main">
            <a:pPr algn="ctr"/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18" name="文本框"/>
          <p:cNvSpPr>
            <a:spLocks xmlns:a="http://schemas.openxmlformats.org/drawingml/2006/main" noGrp="1"/>
          </p:cNvSpPr>
          <p:nvPr>
            <p:ph type="sldNum"/>
          </p:nvPr>
        </p:nvSpPr>
        <p:spPr>
          <a:xfrm xmlns:a="http://schemas.openxmlformats.org/drawingml/2006/main" rot="0">
            <a:off x="6553200" y="6356349"/>
            <a:ext cx="2133600" cy="36512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 cmpd="sng" cap="flat">
            <a:noFill/>
            <a:prstDash val="solid"/>
            <a:miter/>
          </a:ln>
        </p:spPr>
        <p:txBody>
          <a:bodyPr xmlns:a="http://schemas.openxmlformats.org/drawingml/2006/main" vert="horz" wrap="square" lIns="91440" tIns="45720" rIns="91440" bIns="45720" anchor="ctr" anchorCtr="0">
            <a:prstTxWarp prst="textNoShape"/>
          </a:bodyPr>
          <a:lstStyle xmlns:a="http://schemas.openxmlformats.org/drawingml/2006/main"/>
          <a:p xmlns:a="http://schemas.openxmlformats.org/drawingml/2006/main"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Calibri" pitchFamily="0" charset="0"/>
              </a:rPr>
              <a:t>&lt;#&gt;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87759"/>
      </p:ext>
    </p:extLst>
  </p:cSld>
  <p:clrMapOvr>
    <a:masterClrMapping xmlns:a="http://schemas.openxmlformats.org/drawingml/2006/main"/>
  </p:clrMapOvr>
</p:sldLayout>
</file>

<file path=ppt/slideLayouts/slideLayout2.xml><?xml version="1.0" encoding="utf-8"?>
<p:sldLayout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idx="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284942"/>
      </p:ext>
    </p:extLst>
  </p:cSld>
  <p:clrMapOvr>
    <a:masterClrMapping xmlns:a="http://schemas.openxmlformats.org/drawingml/2006/main"/>
  </p:clrMapOvr>
</p:sldLayout>
</file>

<file path=ppt/slideLayouts/slideLayout3.xml><?xml version="1.0" encoding="utf-8"?>
<p:sldLayout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722313" y="4406900"/>
            <a:ext cx="7772400" cy="1362075"/>
          </a:xfrm>
        </p:spPr>
        <p:txBody>
          <a:bodyPr xmlns:a="http://schemas.openxmlformats.org/drawingml/2006/main" anchor="t"/>
          <a:lstStyle xmlns:a="http://schemas.openxmlformats.org/drawingml/2006/main">
            <a:lvl1pPr algn="l">
              <a:defRPr sz="4000" b="1" cap="all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722313" y="2906713"/>
            <a:ext cx="7772400" cy="1500187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369779"/>
      </p:ext>
    </p:extLst>
  </p:cSld>
  <p:clrMapOvr>
    <a:masterClrMapping xmlns:a="http://schemas.openxmlformats.org/drawingml/2006/main"/>
  </p:clrMapOvr>
</p:sldLayout>
</file>

<file path=ppt/slideLayouts/slideLayout4.xml><?xml version="1.0" encoding="utf-8"?>
<p:sldLayout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sz="half" idx="1"/>
          </p:nvPr>
        </p:nvSpPr>
        <p:spPr>
          <a:xfrm xmlns:a="http://schemas.openxmlformats.org/drawingml/2006/main">
            <a:off x="457200" y="1600200"/>
            <a:ext cx="4038600" cy="452596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sz="half" idx="2"/>
          </p:nvPr>
        </p:nvSpPr>
        <p:spPr>
          <a:xfrm xmlns:a="http://schemas.openxmlformats.org/drawingml/2006/main">
            <a:off x="4648200" y="1600200"/>
            <a:ext cx="4038600" cy="452596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97030"/>
      </p:ext>
    </p:extLst>
  </p:cSld>
  <p:clrMapOvr>
    <a:masterClrMapping xmlns:a="http://schemas.openxmlformats.org/drawingml/2006/main"/>
  </p:clrMapOvr>
</p:sldLayout>
</file>

<file path=ppt/slideLayouts/slideLayout5.xml><?xml version="1.0" encoding="utf-8"?>
<p:sldLayout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>
            <a:lvl1pPr>
              <a:defRPr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457200" y="1535113"/>
            <a:ext cx="4040188" cy="639762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sz="half" idx="2"/>
          </p:nvPr>
        </p:nvSpPr>
        <p:spPr>
          <a:xfrm xmlns:a="http://schemas.openxmlformats.org/drawingml/2006/main">
            <a:off x="457200" y="2174875"/>
            <a:ext cx="4040188" cy="3951288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body" sz="quarter" idx="3"/>
          </p:nvPr>
        </p:nvSpPr>
        <p:spPr>
          <a:xfrm xmlns:a="http://schemas.openxmlformats.org/drawingml/2006/main">
            <a:off x="4645025" y="1535113"/>
            <a:ext cx="4041775" cy="639762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sz="quarter" idx="4"/>
          </p:nvPr>
        </p:nvSpPr>
        <p:spPr>
          <a:xfrm xmlns:a="http://schemas.openxmlformats.org/drawingml/2006/main">
            <a:off x="4645025" y="2174875"/>
            <a:ext cx="4041775" cy="3951288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9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010995"/>
      </p:ext>
    </p:extLst>
  </p:cSld>
  <p:clrMapOvr>
    <a:masterClrMapping xmlns:a="http://schemas.openxmlformats.org/drawingml/2006/main"/>
  </p:clrMapOvr>
</p:sldLayout>
</file>

<file path=ppt/slideLayouts/slideLayout6.xml><?xml version="1.0" encoding="utf-8"?>
<p:sldLayout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362483"/>
      </p:ext>
    </p:extLst>
  </p:cSld>
  <p:clrMapOvr>
    <a:masterClrMapping xmlns:a="http://schemas.openxmlformats.org/drawingml/2006/main"/>
  </p:clrMapOvr>
</p:sldLayout>
</file>

<file path=ppt/slideLayouts/slideLayout7.xml><?xml version="1.0" encoding="utf-8"?>
<p:sldLayout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444752"/>
      </p:ext>
    </p:extLst>
  </p:cSld>
  <p:clrMapOvr>
    <a:masterClrMapping xmlns:a="http://schemas.openxmlformats.org/drawingml/2006/main"/>
  </p:clrMapOvr>
</p:sldLayout>
</file>

<file path=ppt/slideLayouts/slideLayout8.xml><?xml version="1.0" encoding="utf-8"?>
<p:sldLayout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457200" y="273050"/>
            <a:ext cx="3008313" cy="1162050"/>
          </a:xfrm>
        </p:spPr>
        <p:txBody>
          <a:bodyPr xmlns:a="http://schemas.openxmlformats.org/drawingml/2006/main" anchor="b"/>
          <a:lstStyle xmlns:a="http://schemas.openxmlformats.org/drawingml/2006/main">
            <a:lvl1pPr algn="l">
              <a:defRPr sz="2000" b="1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idx="1"/>
          </p:nvPr>
        </p:nvSpPr>
        <p:spPr>
          <a:xfrm xmlns:a="http://schemas.openxmlformats.org/drawingml/2006/main">
            <a:off x="3575050" y="273050"/>
            <a:ext cx="5111750" cy="585311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body" sz="half" idx="2"/>
          </p:nvPr>
        </p:nvSpPr>
        <p:spPr>
          <a:xfrm xmlns:a="http://schemas.openxmlformats.org/drawingml/2006/main">
            <a:off x="457200" y="1435100"/>
            <a:ext cx="3008313" cy="4691063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06132"/>
      </p:ext>
    </p:extLst>
  </p:cSld>
  <p:clrMapOvr>
    <a:masterClrMapping xmlns:a="http://schemas.openxmlformats.org/drawingml/2006/main"/>
  </p:clrMapOvr>
</p:sldLayout>
</file>

<file path=ppt/slideLayouts/slideLayout9.xml><?xml version="1.0" encoding="utf-8"?>
<p:sldLayout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1792288" y="4800600"/>
            <a:ext cx="5486400" cy="566738"/>
          </a:xfrm>
        </p:spPr>
        <p:txBody>
          <a:bodyPr xmlns:a="http://schemas.openxmlformats.org/drawingml/2006/main" anchor="b"/>
          <a:lstStyle xmlns:a="http://schemas.openxmlformats.org/drawingml/2006/main">
            <a:lvl1pPr algn="l">
              <a:defRPr sz="2000" b="1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pic" idx="1"/>
          </p:nvPr>
        </p:nvSpPr>
        <p:spPr>
          <a:xfrm xmlns:a="http://schemas.openxmlformats.org/drawingml/2006/main">
            <a:off x="1792288" y="612775"/>
            <a:ext cx="5486400" cy="4114800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 xmlns:a="http://schemas.openxmlformats.org/drawingml/2006/main"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body" sz="half" idx="2"/>
          </p:nvPr>
        </p:nvSpPr>
        <p:spPr>
          <a:xfrm xmlns:a="http://schemas.openxmlformats.org/drawingml/2006/main">
            <a:off x="1792288" y="5367338"/>
            <a:ext cx="5486400" cy="804862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083067"/>
      </p:ext>
    </p:extLst>
  </p:cSld>
  <p:clrMapOvr>
    <a:masterClrMapping xmlns:a="http://schemas.openxmlformats.org/drawingml/2006/main"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idx="2"/>
          </p:nvPr>
        </p:nvSpPr>
        <p:spPr>
          <a:xfrm rot="0">
            <a:off x="457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l"/>
            <a:fld id="{CAD2D6BD-DE1B-4B5F-8B41-2702339687B9}" type="datetime1">
              <a:rPr lang="en-US" altLang="zh-CN" sz="120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Calibri" pitchFamily="0" charset="0"/>
              </a:rPr>
              <a:t>2/2/2025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5" name="文本框"/>
          <p:cNvSpPr>
            <a:spLocks noGrp="1"/>
          </p:cNvSpPr>
          <p:nvPr>
            <p:ph type="ftr" idx="3"/>
          </p:nvPr>
        </p:nvSpPr>
        <p:spPr>
          <a:xfrm rot="0">
            <a:off x="3124200" y="6356349"/>
            <a:ext cx="2895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ctr"/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  <p:sp>
        <p:nvSpPr>
          <p:cNvPr id="6" name="文本框"/>
          <p:cNvSpPr>
            <a:spLocks noGrp="1"/>
          </p:cNvSpPr>
          <p:nvPr>
            <p:ph type="sldNum" idx="4"/>
          </p:nvPr>
        </p:nvSpPr>
        <p:spPr>
          <a:xfrm rot="0">
            <a:off x="6553200" y="6356349"/>
            <a:ext cx="21336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宋体" pitchFamily="0" charset="0"/>
                <a:cs typeface="Calibri" pitchFamily="0" charset="0"/>
              </a:rPr>
              <a:t>&lt;#&gt;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宋体" pitchFamily="0" charset="0"/>
              <a:cs typeface="Calibri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32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1pPr>
      <a:lvl2pPr marL="742950" indent="-285750" algn="l" defTabSz="914400" eaLnBrk="1" fontAlgn="auto" latinLnBrk="0" hangingPunct="1">
        <a:spcBef>
          <a:spcPct val="20000"/>
        </a:spcBef>
        <a:buFont typeface="Arial" pitchFamily="0" charset="0"/>
        <a:buChar char="–"/>
        <a:defRPr sz="28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2pPr>
      <a:lvl3pPr marL="1143000" indent="-2286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24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3pPr>
      <a:lvl4pPr marL="1600200" indent="-228600" algn="l" defTabSz="914400" eaLnBrk="1" fontAlgn="auto" latinLnBrk="0" hangingPunct="1">
        <a:spcBef>
          <a:spcPct val="20000"/>
        </a:spcBef>
        <a:buFont typeface="Arial" pitchFamily="0" charset="0"/>
        <a:buChar char="–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4pPr>
      <a:lvl5pPr marL="2057400" indent="-228600" algn="l" defTabSz="914400" eaLnBrk="1" fontAlgn="auto" latinLnBrk="0" hangingPunct="1">
        <a:spcBef>
          <a:spcPct val="20000"/>
        </a:spcBef>
        <a:buFont typeface="Arial" pitchFamily="0" charset="0"/>
        <a:buChar char="»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5pPr>
      <a:lvl6pPr marL="2514600" indent="-2286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6pPr>
      <a:lvl7pPr marL="2971800" indent="-2286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7pPr>
      <a:lvl8pPr marL="3429000" indent="-2286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8pPr>
      <a:lvl9pPr marL="3429000" indent="-228600" algn="l" defTabSz="914400" eaLnBrk="1" fontAlgn="auto" latinLnBrk="0" hangingPunct="1">
        <a:spcBef>
          <a:spcPct val="20000"/>
        </a:spcBef>
        <a:buFont typeface="Arial" pitchFamily="0" charset="0"/>
        <a:buChar char="•"/>
        <a:defRPr sz="2000" kern="1200">
          <a:solidFill>
            <a:schemeClr val="tx1"/>
          </a:solidFill>
          <a:latin typeface="Calibri" pitchFamily="0" charset="0"/>
          <a:ea typeface="宋体" pitchFamily="0" charset="0"/>
          <a:cs typeface="Calibri" pitchFamily="0" charset="0"/>
        </a:defRPr>
      </a:lvl9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"/>
          <p:cNvSpPr>
            <a:spLocks noGrp="1"/>
          </p:cNvSpPr>
          <p:nvPr>
            <p:ph type="ctrTitle"/>
          </p:nvPr>
        </p:nvSpPr>
        <p:spPr>
          <a:xfrm rot="0">
            <a:off x="685800" y="2130425"/>
            <a:ext cx="7772400" cy="1470024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Fire Insurance Policy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110964989"/>
      </p:ext>
    </p:extLst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Introduction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20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Fire insurance provides coverage against damages caused by fire. It helps businesses and individuals recover financial losses due to fire incidents.</a:t>
            </a: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430599215"/>
      </p:ext>
    </p:extLst>
  </p:cSld>
  <p:clrMapOvr>
    <a:masterClrMapping/>
  </p:clrMapOvr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Procedure for Taking Fire Insurance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22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1. Assess the required coverage amount.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2. Choose a reputed insurance provider.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3. Fill out the proposal form with necessary details.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4. Submit required documents.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5. Pay the premium amount.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6. Receive the policy document after approval.</a:t>
            </a: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25217525"/>
      </p:ext>
    </p:extLst>
  </p:cSld>
  <p:clrMapOvr>
    <a:masterClrMapping/>
  </p:clrMapOvr>
</p:sld>
</file>

<file path=ppt/slides/slide4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Documents Required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24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Completed Proposal Form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Proof of Property Ownership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Fire Safety Compliance Certificate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Previous Insurance Details (if any)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Business Registration (for commercial properties)</a:t>
            </a: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624126864"/>
      </p:ext>
    </p:extLst>
  </p:cSld>
  <p:clrMapOvr>
    <a:masterClrMapping/>
  </p:clrMapOvr>
</p:sld>
</file>

<file path=ppt/slides/slide5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Key Points to Remember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26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Ensure adequate coverage for your property.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Read policy terms and exclusions carefully.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Pay premiums on time to avoid policy lapse.</a:t>
            </a:r>
            <a:endParaRPr lang="en-US" altLang="zh-CN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• Regularly update your policy as needed.</a:t>
            </a: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375747522"/>
      </p:ext>
    </p:extLst>
  </p:cSld>
  <p:clrMapOvr>
    <a:masterClrMapping/>
  </p:clrMapOvr>
</p:sld>
</file>

<file path=ppt/slides/slide6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"/>
          <p:cNvSpPr>
            <a:spLocks noGrp="1"/>
          </p:cNvSpPr>
          <p:nvPr>
            <p:ph type="title"/>
          </p:nvPr>
        </p:nvSpPr>
        <p:spPr>
          <a:xfrm rot="0">
            <a:off x="457200" y="274638"/>
            <a:ext cx="8229600" cy="11430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Conclusion &amp; Contact</a:t>
            </a: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  <p:sp>
        <p:nvSpPr>
          <p:cNvPr id="28" name="文本框"/>
          <p:cNvSpPr>
            <a:spLocks noGrp="1"/>
          </p:cNvSpPr>
          <p:nvPr>
            <p:ph type="body" idx="1"/>
          </p:nvPr>
        </p:nvSpPr>
        <p:spPr>
          <a:xfrm rot="0">
            <a:off x="457200" y="1600200"/>
            <a:ext cx="8229600" cy="4525963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0" charset="0"/>
              <a:buChar char="•"/>
            </a:pPr>
            <a:r>
              <a:rPr lang="en-US" altLang="zh-CN" sz="32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宋体" pitchFamily="0" charset="0"/>
                <a:cs typeface="Lucida Sans"/>
              </a:rPr>
              <a:t>Fire insurance is essential for financial protection against fire risks. Contact an insurance provider for more details and secure your property today!</a:t>
            </a: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宋体" pitchFamily="0" charset="0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19376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Theme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docProps/app.xml><?xml version="1.0" encoding="utf-8"?>
<Properties xmlns="http://schemas.openxmlformats.org/officeDocument/2006/extended-properties">
  <Template>Normal.eit</Template>
  <TotalTime>1</TotalTime>
  <Application>Yozo_Office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description>generated using python-pptx</dc:description>
  <cp:lastModifiedBy>root</cp:lastModifiedBy>
  <cp:revision>1</cp:revision>
  <dcterms:created xsi:type="dcterms:W3CDTF">2013-01-27T09:14:16Z</dcterms:created>
  <dcterms:modified xsi:type="dcterms:W3CDTF">2025-02-02T07:02:08Z</dcterms:modified>
</cp:coreProperties>
</file>