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Henri Fayol's 14 Principles of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Understanding Classical Management Principles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8. Centralization and Decentralization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Balance between decision-making at top levels and delegation to lower levels.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9. Scalar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clear hierarchy should exist for communication and authority.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10.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place for everything and everything in its place; organization matters.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11. Equity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Fair treatment of employees ensures loyalty and motivation.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12. Stability of Tenure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Reducing turnover improves efficiency and stability.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13.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Encouraging employees to take initiative fosters innovation.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14. Esprit de Corps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Teamwork and unity improve performance and morale.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Henri Fayol’s principles provide a strong foundation for management practices. </a:t>
            </a:r>
          </a:p>
          <a:p/>
          <a:p>
            <a:r>
              <a:t>They are still relevant today and help organizations achieve efficiency and success.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Henri Fayol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Henri Fayol (1841-1925) was a French mining engineer and management theorist. </a:t>
            </a:r>
          </a:p>
          <a:p/>
          <a:p>
            <a:r>
              <a:t>He developed the 14 Principles of Management, which are still widely used today to enhance organizational efficiency and effectiveness.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Division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Specialization increases productivity and efficiency.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Authority and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Managers must have the right to give orders, with accountability.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Discipline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Obedience and respect are necessary for a well-functioning organization.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Unity of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 employee should receive orders from only one superior.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Unity of 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single plan should guide all activities with the same objective.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Subordination of Individual Interests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Organizational interests should take precedence over personal interests.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7. Remuneration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Employees should be fairly compensated for their work.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