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0" autoAdjust="0"/>
    <p:restoredTop sz="86441" autoAdjust="0"/>
  </p:normalViewPr>
  <p:slideViewPr>
    <p:cSldViewPr>
      <p:cViewPr varScale="1">
        <p:scale>
          <a:sx n="86" d="100"/>
          <a:sy n="86" d="100"/>
        </p:scale>
        <p:origin x="-15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Joint Life Policy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3400" y="1219200"/>
            <a:ext cx="769152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Joint Life Policy like any other life policy gives coverage against the death of the policyholder,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however, under Joint Life Policy the coverage is of a minimum of two persons and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pay-out is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a first-death basis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In the Partnership firm, the partners may hold the Joint Life Policy to reduce the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burden of payment of a huge amount in the event of retirement or death of the partner. If any partner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dies, the other partners are eligible to receive the policy amount (Full Claim). 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914400" y="1143000"/>
            <a:ext cx="7391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273239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Accounting Treatment: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Accounting treatment of the Joint Life Policy can be done in any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the following ways: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27323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Premium Method: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Under this method, the premium paid for the Joint Life Policy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treated as an expense and is written off against the profit/loss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the firm, like any other expenses. So, the policy amount is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treated as a gain for the firm and is distributed among all the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partners in their old ratio. This method is used when no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information about the Joint Life Policy appears in the books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accounts. Further, it will not appear in the Balance Sheet of the firm.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1828800"/>
            <a:ext cx="86437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Surrender Value Method: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method is followed when the Joint Life Policy at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surrender value appears on the asset side of the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Sheet. The balance of the insurance value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then distributed among all the partners in their old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ratio.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47800" y="1828800"/>
            <a:ext cx="6400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Joint Life Policy Reserve Method: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joint Life Policy Reserve Method is opted when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partners decide to transfer the surrender value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 a reserve known as Joint Life Policy Reserve.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Joint Life Policy Reserve is shown on the liability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side of the Balance Sheet corresponding to the Joint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Life Policy Account on the Asset side. Such Reserve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 distributed among the partners in the old ratio in the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event of the death of the partner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7239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Expenditure Method (Premium Treated as an Expense)	</a:t>
            </a:r>
            <a:endParaRPr lang="en-IN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•The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premium paid is treated as an expense in the Profit &amp; Loss Account.	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•No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policy asset is recorded in the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books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		Or</a:t>
            </a:r>
          </a:p>
          <a:p>
            <a:pPr algn="just"/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Assets Method (Policy as an Asset)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•The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Joint Life Policy is recorded as an asset in the Balance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Sheet.</a:t>
            </a:r>
          </a:p>
          <a:p>
            <a:pPr algn="just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Premium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paid is treated as an investment and shown in the Balance Sheet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IN" sz="20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000" smtClean="0">
                <a:latin typeface="Times New Roman" pitchFamily="18" charset="0"/>
                <a:cs typeface="Times New Roman" pitchFamily="18" charset="0"/>
              </a:rPr>
              <a:t>---------</a:t>
            </a:r>
            <a:r>
              <a:rPr lang="en-IN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&gt;&lt;--------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220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Joint Life Policy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Life Policy</dc:title>
  <dc:creator>ASC08</dc:creator>
  <cp:lastModifiedBy>ASC08</cp:lastModifiedBy>
  <cp:revision>6</cp:revision>
  <dcterms:created xsi:type="dcterms:W3CDTF">2006-08-16T00:00:00Z</dcterms:created>
  <dcterms:modified xsi:type="dcterms:W3CDTF">2025-02-02T08:51:43Z</dcterms:modified>
</cp:coreProperties>
</file>