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Leadership: Importance, Characteristics &amp; Qualities</a:t>
            </a:r>
          </a:p>
          <a:p>
            <a:r>
              <a:t>नेतृत्व: महत्त्व, वैशिष्ट्ये आणि गुणधर्म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Understanding Effective Leadership | प्रभावी नेतृत्व समजून घेणे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 | निष्कर्ष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Leadership is essential for success | नेतृत्व यशासाठी महत्त्वाचे आहे</a:t>
            </a:r>
          </a:p>
          <a:p>
            <a:r>
              <a:t>• Good leaders inspire and drive change | चांगले नेते प्रेरणा देतात आणि बदल घडवतात</a:t>
            </a:r>
          </a:p>
          <a:p>
            <a:r>
              <a:t>• Continuous self-improvement is key | सातत्याने सुधारणा करणे गरजेचे आहे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What is Leadership? | नेतृत्व म्हणजे काय?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Leadership is the ability to guide, inspire, and influence others.</a:t>
            </a:r>
          </a:p>
          <a:p>
            <a:r>
              <a:t>• नेतृत्व म्हणजे इतरांना मार्गदर्शन, प्रेरणा आणि प्रभाव टाकण्याची क्षमता.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Importance of Leadership | नेतृत्वाचे महत्त्व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Provides direction and vision | दिशा आणि दृष्टीकोन प्रदान करतो</a:t>
            </a:r>
          </a:p>
          <a:p>
            <a:r>
              <a:t>• Motivates and inspires teams | संघांना प्रेरणा आणि ऊर्जा देतो</a:t>
            </a:r>
          </a:p>
          <a:p>
            <a:r>
              <a:t>• Encourages innovation and growth | नवोपक्रम आणि वाढीस मदत करतो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Characteristics of Leadership | नेतृत्वाची वैशिष्ट्ये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Visionary Thinking | द्रष्टेपणा</a:t>
            </a:r>
          </a:p>
          <a:p>
            <a:r>
              <a:t>2. Decision-Making Ability | निर्णय घेण्याची क्षमता</a:t>
            </a:r>
          </a:p>
          <a:p>
            <a:r>
              <a:t>3. Communication Skills | प्रभावी संवाद कौशल्ये</a:t>
            </a:r>
          </a:p>
          <a:p>
            <a:r>
              <a:t>4. Emotional Intelligence | भावनिक बुद्धिमत्ता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Qualities of an Effective Leader | प्रभावी नेत्याचे गुणधर्म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Confidence | आत्मविश्वास</a:t>
            </a:r>
          </a:p>
          <a:p>
            <a:r>
              <a:t>• Integrity | प्रामाणिकपणा</a:t>
            </a:r>
          </a:p>
          <a:p>
            <a:r>
              <a:t>• Accountability | जबाबदारी स्वीकारणे</a:t>
            </a:r>
          </a:p>
          <a:p>
            <a:r>
              <a:t>• Empathy | सहानुभूती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Types of Leadership Styles | नेतृत्वशैलीचे प्रकार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Autocratic Leadership | हुकूमशाही नेतृत्व</a:t>
            </a:r>
          </a:p>
          <a:p>
            <a:r>
              <a:t>2. Democratic Leadership | लोकशाही नेतृत्व</a:t>
            </a:r>
          </a:p>
          <a:p>
            <a:r>
              <a:t>3. Transformational Leadership | परिवर्तनशील नेतृत्व</a:t>
            </a:r>
          </a:p>
          <a:p>
            <a:r>
              <a:t>4. Servant Leadership | सेवाभावी नेतृत्व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Developing Leadership Skills | नेतृत्व कौशल्यांचा विकास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Continuous Learning | सातत्याने शिकणे</a:t>
            </a:r>
          </a:p>
          <a:p>
            <a:r>
              <a:t>• Seeking Feedback | अभिप्राय घेणे आणि सुधारणा करणे</a:t>
            </a:r>
          </a:p>
          <a:p>
            <a:r>
              <a:t>• Building Strong Teams | मजबूत संघ बांधणे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Examples of Effective Leaders | प्रभावी नेत्यांची उदाहरणे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Mahatma Gandhi | महात्मा गांधी</a:t>
            </a:r>
          </a:p>
          <a:p>
            <a:r>
              <a:t>• Dr. A.P.J. Abdul Kalam | डॉ. ए.पी.जे. अब्दुल कलाम</a:t>
            </a:r>
          </a:p>
          <a:p>
            <a:r>
              <a:t>• Ratan Tata | रतन टाटा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Leadership &amp; Organizational Success | नेतृत्व आणि संघटनात्मक यश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Strong leadership leads to high performance | मजबूत नेतृत्वामुळे चांगली कामगिरी होते</a:t>
            </a:r>
          </a:p>
          <a:p>
            <a:r>
              <a:t>• Encourages teamwork and collaboration | संघभावना आणि सहकार्य वाढते</a:t>
            </a:r>
          </a:p>
          <a:p>
            <a:r>
              <a:t>• Drives innovation and adaptability | नवोपक्रम आणि लवचिकता वाढवते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