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जीवन विमा पॉलिसी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सुरक्षित भविष्यासाठी एक महत्त्वपूर्ण पाऊल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निष्कर्ष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जीवन विमा हा एक महत्त्वाचा आर्थिक निर्णय आहे</a:t>
            </a:r>
          </a:p>
          <a:p>
            <a:r>
              <a:t>• योग्य पॉलिसी निवडल्यास आर्थिक सुरक्षितता मिळते</a:t>
            </a:r>
          </a:p>
          <a:p>
            <a:r>
              <a:t>• वेळेवर गुंतवणूक केल्यास भविष्यातील चिंता टाळता येतात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जीवन विमा म्हणजे काय?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विमाधारकाच्या मृत्यूनंतर कुटुंबाला आर्थिक मदत मिळते.</a:t>
            </a:r>
          </a:p>
          <a:p>
            <a:r>
              <a:t>• भविष्यातील जोखमींपासून संरक्षण मिळते.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जीवन विम्याचे प्रकार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टर्म इन्शुरन्स पॉलिसी</a:t>
            </a:r>
          </a:p>
          <a:p>
            <a:r>
              <a:t>2. एंडोवमेंट पॉलिसी</a:t>
            </a:r>
          </a:p>
          <a:p>
            <a:r>
              <a:t>3. युनिट लिंक्ड इन्शुरन्स पॉलिसी (ULIP)</a:t>
            </a:r>
          </a:p>
          <a:p>
            <a:r>
              <a:t>4. मनी बॅक पॉलिसी</a:t>
            </a:r>
          </a:p>
          <a:p>
            <a:r>
              <a:t>5. संपूर्ण जीवन विमा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जीवन विम्याचे फायदे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कुटुंबाला आर्थिक स्थैर्य</a:t>
            </a:r>
          </a:p>
          <a:p>
            <a:r>
              <a:t>• कर सवलती (Income Tax Benefits)</a:t>
            </a:r>
          </a:p>
          <a:p>
            <a:r>
              <a:t>• गुंतवणूक व बचत यांचे संयोजन</a:t>
            </a:r>
          </a:p>
          <a:p>
            <a:r>
              <a:t>• भविष्याच्या गरजा पूर्ण करण्यास मदत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टर्म इन्शुरन्स पॉलिसी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सर्वात सोपी आणि स्वस्त विमा योजना</a:t>
            </a:r>
          </a:p>
          <a:p>
            <a:r>
              <a:t>• मृत्यूनंतर नॉमिनीला मोठी रक्कम मिळते</a:t>
            </a:r>
          </a:p>
          <a:p>
            <a:r>
              <a:t>• कोणताही परतावा (maturity benefit) नाही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एंडोवमेंट पॉलिसी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विमाधारकाच्या मृत्यूनंतर कुटुंबाला आर्थिक मदत</a:t>
            </a:r>
          </a:p>
          <a:p>
            <a:r>
              <a:t>• जर विमाधारक निश्चित कालावधीपर्यंत जिवंत असेल, तर ठरलेली रक्कम मिळते</a:t>
            </a:r>
          </a:p>
          <a:p>
            <a:r>
              <a:t>• दीर्घकालीन गुंतवणूक आणि बचतीचा उत्तम पर्याय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युनिट लिंक्ड इन्शुरन्स पॉलिसी (ULIP)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विमा आणि गुंतवणुकीचे मिश्रण</a:t>
            </a:r>
          </a:p>
          <a:p>
            <a:r>
              <a:t>• शेअर बाजाराशी संबंधित परतावे</a:t>
            </a:r>
          </a:p>
          <a:p>
            <a:r>
              <a:t>• दीर्घकालीन संपत्ती निर्मितीसाठी उपयुक्त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जीवन विम्याची निवड करताना लक्षात ठेवण्याचे मुद्दे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वय आणि उत्पन्न</a:t>
            </a:r>
          </a:p>
          <a:p>
            <a:r>
              <a:t>• आर्थिक जबाबदाऱ्या</a:t>
            </a:r>
          </a:p>
          <a:p>
            <a:r>
              <a:t>• विम्याचा कालावधी</a:t>
            </a:r>
          </a:p>
          <a:p>
            <a:r>
              <a:t>• प्रीमियम आणि परतावा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योग्य विमा पॉलिसी कशी निवडावी?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गरजा आणि उद्दिष्टे ओळखा</a:t>
            </a:r>
          </a:p>
          <a:p>
            <a:r>
              <a:t>• विमा कंपनीची विश्वासार्हता तपासा</a:t>
            </a:r>
          </a:p>
          <a:p>
            <a:r>
              <a:t>• प्रीमियमचा आपल्या बजेटशी मेळ घाला</a:t>
            </a:r>
          </a:p>
          <a:p>
            <a:r>
              <a:t>• विमा योजनांची तुलना करा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