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ADD8E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Manchester Principles of Co-operatives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Guiding Values of the Co-operative Movement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ADD8E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The Manchester Principles guide co-operatives in achieving fairness and sustainability.</a:t>
            </a:r>
          </a:p>
          <a:p>
            <a:r>
              <a:t>- They promote democracy, equality, and social responsibility.</a:t>
            </a:r>
          </a:p>
          <a:p>
            <a:r>
              <a:t>- Co-operatives play a vital role in economic and social development.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ADD8E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ADD8E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The Manchester Principles were developed to define co-operative values and practices.</a:t>
            </a:r>
          </a:p>
          <a:p>
            <a:r>
              <a:t>- Established by the International Co-operative Alliance (ICA) in 1995.</a:t>
            </a:r>
          </a:p>
          <a:p>
            <a:r>
              <a:t>- They serve as a foundation for co-operatives worldwide.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ADD8E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Voluntary and Open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Co-operatives are open to all people willing to accept responsibilities of membership.</a:t>
            </a:r>
          </a:p>
          <a:p>
            <a:r>
              <a:t>- No discrimination based on gender, social, racial, political, or religious factors.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ADD8E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Democratic Member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Co-operatives are democratic organizations controlled by their members.</a:t>
            </a:r>
          </a:p>
          <a:p>
            <a:r>
              <a:t>- Members actively participate in setting policies and making decisions.</a:t>
            </a:r>
          </a:p>
          <a:p>
            <a:r>
              <a:t>- Each member has equal voting rights (one member, one vote).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ADD8E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Member Economic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Members contribute financially and control the capital of the co-operative.</a:t>
            </a:r>
          </a:p>
          <a:p>
            <a:r>
              <a:t>- A portion of the surplus is reinvested in the co-operative for growth and development.</a:t>
            </a:r>
          </a:p>
          <a:p>
            <a:r>
              <a:t>- Benefits are distributed fairly among members.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ADD8E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Autonomy and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Co-operatives are independent organizations controlled by their members.</a:t>
            </a:r>
          </a:p>
          <a:p>
            <a:r>
              <a:t>- Any agreements with external organizations must maintain the democratic control of members.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ADD8E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Education, Training, and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Co-operatives provide education and training to members, employees, and communities.</a:t>
            </a:r>
          </a:p>
          <a:p>
            <a:r>
              <a:t>- Ensures informed participation and public awareness of co-operative values.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ADD8E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Cooperation Among Co-operatives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Co-operatives work together to strengthen the movement.</a:t>
            </a:r>
          </a:p>
          <a:p>
            <a:r>
              <a:t>- Local, national, and international collaboration helps promote growth and success.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ADD8E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7. Concern for Community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Co-operatives contribute to sustainable development of their communities.</a:t>
            </a:r>
          </a:p>
          <a:p>
            <a:r>
              <a:t>- They focus on social responsibility and ethical business practices.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