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Piecemeal Distribution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486464"/>
          </a:xfrm>
        </p:spPr>
        <p:txBody>
          <a:bodyPr>
            <a:norm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Meaning, Methods, and Accounting Treatment</a:t>
            </a: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BY</a:t>
            </a:r>
          </a:p>
          <a:p>
            <a:pPr algn="ctr"/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Kalpana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S.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Jadhav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Assistant Professor </a:t>
            </a:r>
          </a:p>
          <a:p>
            <a:pPr algn="ctr"/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152400" y="1752600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Introduction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Definition of piecemeal distribution: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It is a method of distributing cash gradually to partners as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and when assets are realized in case of dissolution of a firm.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Explanation of why piecemeal distribution is required.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219200" y="1828800"/>
            <a:ext cx="6497291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Need for Piecemeal Distribution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When assets are realized gradually over time.</a:t>
            </a:r>
            <a:endParaRPr kumimoji="0" lang="en-US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ensure fair and logical payment of liabilities and partners’ capital.</a:t>
            </a:r>
            <a:endParaRPr kumimoji="0" lang="en-US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Avoids holding cash unnecessarily while waiting for full realization of assets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838200" y="1981200"/>
            <a:ext cx="7936724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Order of Payment in Piecemeal Distribution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•	First: Realization expenses and liabilities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related to dissolution.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•	Second: Secured creditors (if any).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•	Third: Unsecured creditors.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•	Fourth: Partners’ capitals (as per their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profit-sharing ratio or capital balance).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143000" y="2514600"/>
            <a:ext cx="672690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Methods of Piecemeal Distribution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1.	Proportionate Capital Method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(or Excess Capital Method)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2.	Maximum Possible Loss Method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-103403" y="1600200"/>
            <a:ext cx="9247403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Proportionate Capital Method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•	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Steps: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1.	Calculate the adjusted capital of each partner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after deducting their share of losses.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2.	Arrange capital in the ratio of their profit-sharing.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3.	Find the proportionate capital and distribute cash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accordingly.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4.	Repeat the process as more cash is realized.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62182" y="1600200"/>
            <a:ext cx="898181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Mangal" pitchFamily="18" charset="0"/>
              </a:rPr>
              <a:t>         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Maximum Possible Loss Method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Mangal" pitchFamily="18" charset="0"/>
              </a:rPr>
              <a:t>	•	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Steps: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1.	Assume that remaining assets will not realize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any further cash.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2.	Calculate the maximum possible loss and adjust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it in the partners’ capital accounts.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3.	Distribute available cash accordingly.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4.	Repeat until all cash is distributed.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762000" y="457200"/>
            <a:ext cx="7605415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Accounting Treatment in Piecemeal Distribution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•	Journal Entries: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1.	Cash received from asset realization: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Dr. Cash Account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Cr. Asset Account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2.	Payment to secured creditors: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Dr. Secured Creditors Account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Cr. Cash Account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3.	Payment to unsecured creditors: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Dr. Unsecured Creditors Account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Cr. Cash Account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4.	Distribution to partners: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Dr. Partner’s Capital Account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Cr. Cash Account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38400" y="2743200"/>
            <a:ext cx="4343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Thank You</a:t>
            </a:r>
            <a:endParaRPr lang="en-IN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</TotalTime>
  <Words>118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Piecemeal Distribution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Piecemeal Distribution</dc:title>
  <dc:creator>ASC08</dc:creator>
  <cp:lastModifiedBy>ASC08</cp:lastModifiedBy>
  <cp:revision>3</cp:revision>
  <dcterms:created xsi:type="dcterms:W3CDTF">2006-08-16T00:00:00Z</dcterms:created>
  <dcterms:modified xsi:type="dcterms:W3CDTF">2025-02-02T09:20:47Z</dcterms:modified>
</cp:coreProperties>
</file>