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Professional Accounts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smtClean="0"/>
              <a:t> </a:t>
            </a:r>
            <a:r>
              <a:rPr/>
              <a:t>An </a:t>
            </a:r>
            <a:r>
              <a:rPr smtClean="0"/>
              <a:t>Overview</a:t>
            </a:r>
            <a:endParaRPr lang="en-IN" dirty="0" smtClean="0"/>
          </a:p>
          <a:p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Kalpana S. Jadhav   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  <a:endParaRPr lang="sv-SE" dirty="0" smtClean="0"/>
          </a:p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Introduction to Professional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Professional accounts refer to the financial records maintained by professionals such as doctors, lawyers, and accountants. These accounts track income, expenses, and profits.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Features of Professional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Maintains records of fees and expenses</a:t>
            </a:r>
          </a:p>
          <a:p>
            <a:r>
              <a:t>- Follows cash or accrual basis of accounting</a:t>
            </a:r>
          </a:p>
          <a:p>
            <a:r>
              <a:t>- Prepares income &amp; expenditure statements</a:t>
            </a:r>
          </a:p>
          <a:p>
            <a:r>
              <a:t>- Subject to tax regulations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Professional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Cash-based Accounting</a:t>
            </a:r>
          </a:p>
          <a:p>
            <a:r>
              <a:t>- Accrual-based Accounting</a:t>
            </a:r>
          </a:p>
          <a:p>
            <a:r>
              <a:t>- Hybrid Accounting System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Importance of Professional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Ensures accurate financial records</a:t>
            </a:r>
          </a:p>
          <a:p>
            <a:r>
              <a:t>- Helps in tax compliance</a:t>
            </a:r>
          </a:p>
          <a:p>
            <a:r>
              <a:t>- Assists in business decision-making</a:t>
            </a:r>
          </a:p>
          <a:p>
            <a:r>
              <a:t>- Enhances financial transparency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Example of a Professional Account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Example:</a:t>
            </a:r>
          </a:p>
          <a:p>
            <a:r>
              <a:t>Dr. A (Doctor) maintains:</a:t>
            </a:r>
          </a:p>
          <a:p>
            <a:r>
              <a:t>- Consultation Fees: ₹5,00,000</a:t>
            </a:r>
          </a:p>
          <a:p>
            <a:r>
              <a:t>- Medical Equipment Expenses: ₹1,50,000</a:t>
            </a:r>
          </a:p>
          <a:p>
            <a:r>
              <a:t>- Net Income: ₹3,50,000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Professional accounts are crucial for financial management, tax compliance, and overall business success for professionals.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2554" y="2086708"/>
            <a:ext cx="8229600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162</Words>
  <Application>Microsoft Macintosh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Professional Accounts</vt:lpstr>
      <vt:lpstr>Introduction to Professional Accounts</vt:lpstr>
      <vt:lpstr>Features of Professional Accounts</vt:lpstr>
      <vt:lpstr>Types of Professional Accounts</vt:lpstr>
      <vt:lpstr>Importance of Professional Accounts</vt:lpstr>
      <vt:lpstr>Example of a Professional Account Statement</vt:lpstr>
      <vt:lpstr>Conclusion</vt:lpstr>
      <vt:lpstr>Thank You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Accounts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2025-02-02T09:50:13Z</dcterms:modified>
  <cp:category/>
</cp:coreProperties>
</file>