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Single Entry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t>Accounting </a:t>
            </a:r>
            <a:r>
              <a:rPr/>
              <a:t>for </a:t>
            </a:r>
            <a:r>
              <a:rPr smtClean="0"/>
              <a:t>Beginners</a:t>
            </a:r>
            <a:endParaRPr lang="en-IN" dirty="0" smtClean="0"/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Kalpana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Jadhav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Advantages and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Advantages: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Simple and easy to maintain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Less time-consuming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endParaRPr/>
          </a:p>
          <a:p>
            <a:pPr>
              <a:defRPr sz="2400">
                <a:solidFill>
                  <a:srgbClr val="FFFFFF"/>
                </a:solidFill>
              </a:defRPr>
            </a:pPr>
            <a:r>
              <a:t>Disadvantages: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Incomplete records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No proper financial position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Difficult to compare business performance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6" y="3259015"/>
            <a:ext cx="8229600" cy="1143000"/>
          </a:xfrm>
        </p:spPr>
        <p:txBody>
          <a:bodyPr/>
          <a:lstStyle/>
          <a:p>
            <a:pPr>
              <a:defRPr sz="3600" b="1"/>
            </a:pPr>
            <a: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Introduction to Single 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An incomplete form of accounting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Mostly used by small businesses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Only cash and personal accounts are recorded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Features of Single 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No systematic rules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Records only personal and cash transactions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Incomplete records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Does not follow double-entry principles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Types of Accounts Maintained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1. Cash Account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2. Personal Accounts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3. Some business transactions recorded selectively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Limitations of Single 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No proper record of assets and liabilities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Difficult to detect errors and fraud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Profit or loss cannot be accurately determined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Single Entry vs Double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Single Entry: Records only one aspect of transactions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Double Entry: Records both debit and credit aspects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Single Entry is simpler but less reliable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Methods of Determining Profit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1. Statement of Affairs Method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2. Conversion Method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Statement of Affairs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Similar to a Balance Sheet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Opening and Closing Capital are compared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Profit = Closing Capital - Opening Capital + Drawings - Additional Capital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Conversion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Converts single entry records into double entry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Requires estimation and assumptions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More accurate than Statement of Affairs Method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243</Words>
  <Application>Microsoft Macintosh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Single Entry System</vt:lpstr>
      <vt:lpstr>Introduction to Single Entry System</vt:lpstr>
      <vt:lpstr>Features of Single Entry System</vt:lpstr>
      <vt:lpstr>Types of Accounts Maintained</vt:lpstr>
      <vt:lpstr>Limitations of Single Entry System</vt:lpstr>
      <vt:lpstr>Single Entry vs Double Entry</vt:lpstr>
      <vt:lpstr>Methods of Determining Profit</vt:lpstr>
      <vt:lpstr>Statement of Affairs Method</vt:lpstr>
      <vt:lpstr>Conversion Method</vt:lpstr>
      <vt:lpstr>Advantages and Disadvantages</vt:lpstr>
      <vt:lpstr>Thank You!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Entry System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2025-02-02T10:01:43Z</dcterms:modified>
  <cp:category/>
</cp:coreProperties>
</file>