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Stress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Understanding, Coping, and Thriving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Stress is the body's response to challenges or demands.</a:t>
            </a:r>
          </a:p>
          <a:p>
            <a:r>
              <a:t>- It can be positive (eustress) or negative (distress).</a:t>
            </a:r>
          </a:p>
          <a:p>
            <a:r>
              <a:t>- Common causes: Work pressure, exams, relationships, health issues.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Acute Stress: Short-term, immediate reaction to a challenge.</a:t>
            </a:r>
          </a:p>
          <a:p>
            <a:r>
              <a:t>2. Chronic Stress: Long-term stress, often due to ongoing life problems.</a:t>
            </a:r>
          </a:p>
          <a:p>
            <a:r>
              <a:t>3. Episodic Acute Stress: Frequent acute stress episodes.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Causes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Work or academic pressure</a:t>
            </a:r>
          </a:p>
          <a:p>
            <a:r>
              <a:t>- Financial problems</a:t>
            </a:r>
          </a:p>
          <a:p>
            <a:r>
              <a:t>- Relationship issues</a:t>
            </a:r>
          </a:p>
          <a:p>
            <a:r>
              <a:t>- Health concerns</a:t>
            </a:r>
          </a:p>
          <a:p>
            <a:r>
              <a:t>- Major life changes (moving, job loss, etc.)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Signs &amp; Symptoms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Physical: Headaches, fatigue, sleep issues, muscle tension</a:t>
            </a:r>
          </a:p>
          <a:p>
            <a:r>
              <a:t>- Emotional: Anxiety, irritability, depression</a:t>
            </a:r>
          </a:p>
          <a:p>
            <a:r>
              <a:t>- Behavioral: Overeating, substance use, social withdrawal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Effects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Affects physical and mental health</a:t>
            </a:r>
          </a:p>
          <a:p>
            <a:r>
              <a:t>- Leads to serious illnesses like hypertension and heart disease</a:t>
            </a:r>
          </a:p>
          <a:p>
            <a:r>
              <a:t>- Reduces productivity and concentration</a:t>
            </a:r>
          </a:p>
          <a:p>
            <a:r>
              <a:t>- Impacts relationships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Stress Management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Time Management: Prioritizing tasks, avoiding procrastination</a:t>
            </a:r>
          </a:p>
          <a:p>
            <a:r>
              <a:t>2. Exercise &amp; Healthy Diet: Boosts mood and energy levels</a:t>
            </a:r>
          </a:p>
          <a:p>
            <a:r>
              <a:t>3. Relaxation Techniques: Meditation, deep breathing, yoga</a:t>
            </a:r>
          </a:p>
          <a:p>
            <a:r>
              <a:t>4. Positive Thinking: Avoiding negativity, practicing gratitude</a:t>
            </a:r>
          </a:p>
          <a:p>
            <a:r>
              <a:t>5. Social Support: Talking to friends, family, or a counselor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Quick Stress Relief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Take deep breaths (4-7-8 technique)</a:t>
            </a:r>
          </a:p>
          <a:p>
            <a:r>
              <a:t>- Listen to calming music</a:t>
            </a:r>
          </a:p>
          <a:p>
            <a:r>
              <a:t>- Take short breaks during work/study</a:t>
            </a:r>
          </a:p>
          <a:p>
            <a:r>
              <a:t>- Practice mindfulness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Stress is a part of life but can be managed effectively.</a:t>
            </a:r>
          </a:p>
          <a:p>
            <a:r>
              <a:t>- Adopt healthy habits to reduce stress and improve well-being.</a:t>
            </a:r>
          </a:p>
          <a:p>
            <a:r>
              <a:t>- Seek help if stress becomes overwhelming.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