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90EE9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Time Management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How to Use Time Effectively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90EE9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Thank You!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Any 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90EE9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Time Management?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Time management is the ability to plan and control how you spend your time.</a:t>
            </a:r>
          </a:p>
          <a:p>
            <a:r>
              <a:t>- Helps increase productivity and reduce stress.</a:t>
            </a:r>
          </a:p>
          <a:p>
            <a:r>
              <a:t>- Essential for achieving goals efficiently.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90EE9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Benefits of Time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Improves productivity and efficiency.</a:t>
            </a:r>
          </a:p>
          <a:p>
            <a:r>
              <a:t>- Reduces stress and anxiety.</a:t>
            </a:r>
          </a:p>
          <a:p>
            <a:r>
              <a:t>- Enhances work-life balance.</a:t>
            </a:r>
          </a:p>
          <a:p>
            <a:r>
              <a:t>- Helps achieve goals faster.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90EE9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Common Time Wasters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Procrastination</a:t>
            </a:r>
          </a:p>
          <a:p>
            <a:r>
              <a:t>- Distractions (social media, TV, etc.)</a:t>
            </a:r>
          </a:p>
          <a:p>
            <a:r>
              <a:t>- Poor planning</a:t>
            </a:r>
          </a:p>
          <a:p>
            <a:r>
              <a:t>- Multitasking</a:t>
            </a:r>
          </a:p>
          <a:p>
            <a:r>
              <a:t>- Not setting priorities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90EE9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Effective Time Management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Prioritize Tasks (Eisenhower Matrix)</a:t>
            </a:r>
          </a:p>
          <a:p>
            <a:r>
              <a:t>2. Set SMART Goals</a:t>
            </a:r>
          </a:p>
          <a:p>
            <a:r>
              <a:t>3. Use a To-Do List or Planner</a:t>
            </a:r>
          </a:p>
          <a:p>
            <a:r>
              <a:t>4. Apply the Pomodoro Technique</a:t>
            </a:r>
          </a:p>
          <a:p>
            <a:r>
              <a:t>5. Avoid Multitasking</a:t>
            </a:r>
          </a:p>
          <a:p>
            <a:r>
              <a:t>6. Learn to Say No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90EE9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Eisenhower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Helps prioritize tasks based on urgency and importance.</a:t>
            </a:r>
          </a:p>
          <a:p>
            <a:r>
              <a:t>- Categories:</a:t>
            </a:r>
          </a:p>
          <a:p>
            <a:r>
              <a:t>  1. Urgent &amp; Important: Do immediately.</a:t>
            </a:r>
          </a:p>
          <a:p>
            <a:r>
              <a:t>  2. Important but Not Urgent: Schedule for later.</a:t>
            </a:r>
          </a:p>
          <a:p>
            <a:r>
              <a:t>  3. Urgent but Not Important: Delegate to others.</a:t>
            </a:r>
          </a:p>
          <a:p>
            <a:r>
              <a:t>  4. Neither Urgent nor Important: Eliminate or reduce.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90EE9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Pomodoro Technique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Work for 25 minutes, then take a 5-minute break.</a:t>
            </a:r>
          </a:p>
          <a:p>
            <a:r>
              <a:t>- Repeat 4 times, then take a longer break.</a:t>
            </a:r>
          </a:p>
          <a:p>
            <a:r>
              <a:t>- Helps maintain focus and prevent burnout.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90EE9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Tips for Better Time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Plan your day in advance.</a:t>
            </a:r>
          </a:p>
          <a:p>
            <a:r>
              <a:t>- Set deadlines for tasks.</a:t>
            </a:r>
          </a:p>
          <a:p>
            <a:r>
              <a:t>- Minimize distractions.</a:t>
            </a:r>
          </a:p>
          <a:p>
            <a:r>
              <a:t>- Take breaks to refresh your mind.</a:t>
            </a:r>
          </a:p>
          <a:p>
            <a:r>
              <a:t>- Use technology (calendars, task managers) effectively.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90EE90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- Time is a valuable resource – manage it wisely.</a:t>
            </a:r>
          </a:p>
          <a:p>
            <a:r>
              <a:t>- Effective time management leads to success and a balanced life.</a:t>
            </a:r>
          </a:p>
          <a:p>
            <a:r>
              <a:t>- Start small and be consistent with time management habits.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