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Types of Audit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Understanding Various Auditing Methods and Their Importance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8. Forensic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Investigates financial fraud, embezzlement, or misconduct.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9. Performance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Analyzes whether resources are used efficiently to achieve organizational goals.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10. Environmental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Examines an organization's impact on the environment and compliance with regulations.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Different types of audits serve specific purposes in ensuring compliance, accuracy, and efficiency.</a:t>
            </a:r>
          </a:p>
          <a:p/>
          <a:p>
            <a:r>
              <a:t>Organizations use audits to identify risks, improve processes, and maintain stakeholder confidence.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 to Auditing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Auditing is the systematic examination of financial records, operations, or systems to ensure accuracy, compliance, and efficiency.</a:t>
            </a:r>
          </a:p>
          <a:p/>
          <a:p>
            <a:r>
              <a:t>Audits help organizations maintain transparency, reduce risks, and improve performance.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 Internal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Conducted by an organization's own employees to assess internal controls and processes.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2. External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Performed by independent auditors to verify financial statements for stakeholders.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3. Financial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Focuses on examining financial statements to ensure accuracy and compliance with accounting standards.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4. Compliance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Ensures adherence to laws, regulations, and internal policies.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5. Operational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Evaluates the efficiency and effectiveness of business operations.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6. Tax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Reviews financial records to ensure proper tax reporting and compliance with tax laws.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7. IT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Assesses the security, integrity, and efficiency of an organization's IT systems.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