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Types of Insurance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विम्याचे प्रकार व त्याचे महत्त्व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परिचय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विमा हा जोखीम व्यवस्थापनाचा एक प्रकार आहे, जो आर्थिक संरक्षण प्रदान करतो.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विम्याचे प्रकार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जीवन विमा</a:t>
            </a:r>
          </a:p>
          <a:p>
            <a:r>
              <a:t>2. आरोग्य विमा</a:t>
            </a:r>
          </a:p>
          <a:p>
            <a:r>
              <a:t>3. वाहन विमा</a:t>
            </a:r>
          </a:p>
          <a:p>
            <a:r>
              <a:t>4. मालमत्ता विमा</a:t>
            </a:r>
          </a:p>
          <a:p>
            <a:r>
              <a:t>5. प्रवास विमा</a:t>
            </a:r>
          </a:p>
          <a:p>
            <a:r>
              <a:t>6. उत्तरदायित्व विमा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विम्याचे महत्त्व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आर्थिक स्थिरता प्रदान करतो</a:t>
            </a:r>
          </a:p>
          <a:p>
            <a:r>
              <a:t>• अनपेक्षित जोखमींपासून संरक्षण देतो</a:t>
            </a:r>
          </a:p>
          <a:p>
            <a:r>
              <a:t>• दीर्घकालीन गुंतवणूक पर्याय उपलब्ध करतो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निष्कर्ष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विमा हा आर्थिक सुरक्षेचा एक महत्त्वाचा भाग आहे. योग्य विमा योजना निवडल्यास भविष्यातील संकटांना तोंड देणे सोपे होते.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