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2" r:id="rId3"/>
    <p:sldId id="257" r:id="rId4"/>
    <p:sldId id="283" r:id="rId5"/>
    <p:sldId id="284" r:id="rId6"/>
    <p:sldId id="285" r:id="rId7"/>
    <p:sldId id="28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6435" autoAdjust="0"/>
  </p:normalViewPr>
  <p:slideViewPr>
    <p:cSldViewPr>
      <p:cViewPr varScale="1">
        <p:scale>
          <a:sx n="64" d="100"/>
          <a:sy n="64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6000" dirty="0"/>
              <a:t>उत्तर भारतीय मैदान </a:t>
            </a:r>
            <a:endParaRPr lang="en-US" sz="6000" dirty="0"/>
          </a:p>
        </p:txBody>
      </p:sp>
      <p:pic>
        <p:nvPicPr>
          <p:cNvPr id="2" name="Picture 2" descr="C:\Documents and Settings\Sunil\Desktop\MPSC Question\भारत प्राकृतिक\उत्तर भारतीय मैदान\640px-Indo-Gangetic_Plai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</p:spPr>
      </p:pic>
      <p:pic>
        <p:nvPicPr>
          <p:cNvPr id="8" name="Picture 2" descr="D:\My Documents\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3888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5172C0-F659-A2FA-E2A2-1B13A493DB7B}"/>
              </a:ext>
            </a:extLst>
          </p:cNvPr>
          <p:cNvSpPr txBox="1"/>
          <p:nvPr/>
        </p:nvSpPr>
        <p:spPr>
          <a:xfrm>
            <a:off x="152400" y="2896241"/>
            <a:ext cx="8839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r-IN" sz="36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3600" dirty="0">
                <a:solidFill>
                  <a:srgbClr val="B7198E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6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  <a:effectLst/>
              </a:rPr>
              <a:t>उत्तरेकडील मैदानी प्रदेश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प्रस्तावना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उत्तरेकडील हिमालय व दक्षिणेकडील पठारी प्रदेशाच्या दरम्यानचा असणारा प्रदेश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विस्तार: पश्चिम – राजस्थान, पूर्व – आसाम खोऱ्यापर्यंत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प्रदेशाची लांबी २४०० कि.मी. रुंदी १५० ते ५०० कि.मी.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निर्मिती: सिंधू, गंगा व ब्रम्हपुत्रा नद्यांच्या अवसादानामुळे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क्षेत्रफळ: ६७७६३८ चौ. कि.मी.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 मैदानी प्रदेश भारतातील दुसरा सर्वात मोठा भौगोलिक विभाग </a:t>
            </a: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उत्तर भारतीय मैदान प्रकृतीकदृष्ट्या अभ्यास करता खालील विभाग पडतात.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राजस्थानचे मैदान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पश्चिमी मैदानी प्रदेश (पंजाब-हरीयाणा) मैदान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गंगेचा मैदानी प्रदेश: १. मध्य मैदान २. पूर्व मैदान (बंगाल व आसाम) ३ त्रिभूज प्रदेश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0"/>
            <a:ext cx="82296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1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उत्तर भारतीय मैदान 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Sunil\Desktop\MPSC Question\भारत प्राकृतिक\उत्तर भारतीय मैदान\New Doc 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09601"/>
            <a:ext cx="89916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उत्तर भारतीय मैदान प्रकृतीकदृष्ट्या अभ्यास करता खालील विभाग पडतात.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राजस्थानचे मैदान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पश्चिमी मैदानी प्रदेश (पंजाब-हरीयाणा) मैदान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गंगेचा मैदानी प्रदेश: १. मध्य मैदान २. पूर्व मैदान (बंगाल व आसाम) ३ त्रिभूज प्रदेश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राजस्थानचा मैदानी प्रदेश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1800" dirty="0"/>
              <a:t>या मैदानी प्रदेशास महावळवंट असे म्हणतात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1800" dirty="0"/>
              <a:t>या वाळवंटी प्रदेशास मरूस्थल असे संबोधतात तर हा प्रदेश अरवली पर्वताच्या पश्चिमेस जैसलमेर, बारमेर, जोधपुर आणि बिकानेर या जिल्ह्यात पसरला आहे.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1800" dirty="0"/>
              <a:t>या प्रदेशात चुनखडक, जिप्सम, मीठ ही खनिजे सापडतात.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प्राकृतिक रचना: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उतार पश्चिमेकडे व दक्षिणेकडे आहे ईशान्येकडे उंची ३०० मी. तर आग्नेयेकडे १५० मी.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या विभागाच्या पश्चिम भागापर्यंत वाळूच्या टेकड्या पसरल्या आहेत.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या प्रदेशाचे जलनिस्सार अरवली पर्वतरांगेतून उगम पावणाऱ्या आणि कछच्या रणामध्ये वाहत जाणार्या लुनी या नदीमुळे होतो.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उपविभाग: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/>
              <a:t>मरूस्थल: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राजस्थानचे वाळवंट मरूस्थल या नावाने ओळखतात. कछच्या रणापासून ते पंजाब पर्यंत पसरले आहे. पट्टा ६५० कि.मी. लांब व ३०० कि.मी. रुंद पसरला आहे.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राजस्थानचा मैदानी प्रदेश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54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स्थान बदलणाऱ्या वाळूकागीरी, विषम हवामान स्थिती, विरळ झाडी आणि कमी लोकवस्ती ही या प्रदेशाची वैशिष्टे.  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/>
              <a:t>राजस्थान बागर: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अंशता शुष्क प्रदेश म्हणून ओळखला जातो. बागर प्रदेशच्या आग्नेयेकडून वाहणाऱ्या लुनी नदीमुळे घळई पडून अपक्षरण झाले आहे.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>
                <a:solidFill>
                  <a:srgbClr val="FFFF00"/>
                </a:solidFill>
              </a:rPr>
              <a:t>उत्तरेकाडेल प्रदेश शेखावती प्रदेश म्हणून ओळखला जातो या प्रदेशात मिठाची सरोहरे आहेत. उदा. देगना, सांभार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/>
              <a:t>हवामान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उष्ण धुळीची वादळे प्रमुख वैशिष्ट्य यांना आंधी म्हणतात.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२५ से.मी पेक्षा कमी पाऊस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पूर्वेकडून पश्चिमेकडे पर्जन्य कमी होत जाते. बहुताव्शी पाऊस जुलै व ऑगस्ट मध्ये होतो. 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/>
              <a:t>     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पश्चिम (पंजाब- हरियाणा) मैदानी प्रदेश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4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1800" dirty="0"/>
              <a:t>राजस्थान वाळवंटाच्या उत्तरेस व यमुना नदीच्या पश्चिमेस पसरलेला प्रदेश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1800" dirty="0"/>
              <a:t>हिमालयीन नद्यांनी वाहून आणलेल्या गाळापासून निर्मिती  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प्राकृतिक रचना: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उत्तरेस शिवालिक रांगा, दक्षिणेस राजस्थान वाळवंट, पश्चिम पाक सीमा, पूर्वेस दिल्ली रांगा व अरवली पर्वतरांगेपर्यंत विस्तार.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मैदान ईशान्येकडे सुमारे २७५ मी. नैॠत्येकडे १७५ मी. उंची   </a:t>
            </a:r>
            <a:r>
              <a:rPr lang="mr-IN" sz="1800" dirty="0">
                <a:solidFill>
                  <a:srgbClr val="FFFF00"/>
                </a:solidFill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नदीप्रणाली: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रावी, बियास, आणि सतलज नद्याद्वारे या मैदानी प्रदेशातील उत्तरेकडील भागाचे जलनिस्सारण होतो. या भागात हंगामी छोटे नदी प्रवाह वाहतात त्यांना स्थानिक भाषेत चोस म्हणतात.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हवामान: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या प्रदेशात मे व जून मध्ये उष्ण कोरडे वारे वाहतात त्यास लू म्हणतात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जुलै व सप्टेंबर मध्ये ९५० मिमी पर्जन्य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 या प्रदेशात हिवाळ्यामध्ये डिसेंबर ते मार्च दरम्यान पश्चिमी आवर्तामुळे पाऊस पडतो.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mr-IN" sz="1800" dirty="0"/>
          </a:p>
          <a:p>
            <a:pPr>
              <a:lnSpc>
                <a:spcPct val="150000"/>
              </a:lnSpc>
              <a:buNone/>
            </a:pPr>
            <a:endParaRPr lang="mr-IN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मध्य, पूर्व व त्रिभूज प्रदेश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4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गंगेचे मैदान: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पूर्व-पश्चिम लांबी सुमारे १०५० कि.मी आहे. गंगेचे मैदान पश्चिमेकडे रुंद व पूर्वेकडे अरुंद आहे.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गंगेच्या उगमस्थानाकडील मैदाने ५५० किमी लांब व ३८० किमी रुंद आहे. विस्तार पश्चिम उत्तर प्रदेश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गंगेचे मध्य मैदान ६०० किमी लांब व ३३० किमी रुंद आहे. विस्तार पूर्व उत्तर प्रदेश व बिहार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पश्चिम बंगालचा भाग गंगेच्या मुखाकाडील मैदानांनी व्यापला आहे.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गंगा, यमुना, चंबळ, गोमती, घागरा आणि कोसी या गंगेच्या मैदानी प्रदेशातील महत्वाच्या नद्या.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नैसर्गीक बांध, नागमोडी वळणे आणि नालाकृती सरोवरे ही या प्रदेशातील नद्यांची वैशीस्टे आहेत.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/>
              <a:t>जलपैगुरी, दार्जीलिंग जिल्ह्यातील टेकड्यांच्या पायथ्यालगत असणाऱ्या कमी उंचीच्या प्रदेशाला दुआर म्हणतात.  </a:t>
            </a:r>
            <a:endParaRPr lang="mr-IN" sz="1800" dirty="0"/>
          </a:p>
          <a:p>
            <a:pPr>
              <a:lnSpc>
                <a:spcPct val="150000"/>
              </a:lnSpc>
              <a:buNone/>
            </a:pPr>
            <a:endParaRPr lang="mr-IN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मध्य, पूर्व व त्रिभूज प्रदेश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547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गाळाची मैदान: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हिमालातातून वाहत येणाऱ्या नद्या पायथ्याशी पंखाच्या आकाराची मैदाने तयार करत्तात, </a:t>
            </a:r>
            <a:r>
              <a:rPr lang="mr-IN" sz="1800" dirty="0">
                <a:solidFill>
                  <a:srgbClr val="FFFF00"/>
                </a:solidFill>
              </a:rPr>
              <a:t>जाडी भरडी वाळू लहान मोठ्या आकाराचे दगड गोटे</a:t>
            </a:r>
            <a:r>
              <a:rPr lang="mr-IN" sz="1800" dirty="0"/>
              <a:t> यांचे निक्षेपण होते. याला </a:t>
            </a:r>
            <a:r>
              <a:rPr lang="mr-IN" sz="1800" dirty="0">
                <a:solidFill>
                  <a:srgbClr val="FFFF00"/>
                </a:solidFill>
              </a:rPr>
              <a:t>भाबर </a:t>
            </a:r>
            <a:r>
              <a:rPr lang="mr-IN" sz="1800" dirty="0"/>
              <a:t>म्हणतात.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भाबरचा दक्षिणेकडे असलेल्या दलदललीने बनलेल्या प्रदेशास तराई असे म्हणतात. तराई प्रदेश घनदाट प्रदेशाने व्यापलेला आहे.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गंगेच्या उगमस्थानाकडील मैदानी प्रदेशातील क्षेत्राला </a:t>
            </a:r>
            <a:r>
              <a:rPr lang="mr-IN" sz="1800" dirty="0">
                <a:solidFill>
                  <a:srgbClr val="FFFF00"/>
                </a:solidFill>
              </a:rPr>
              <a:t>खादर</a:t>
            </a:r>
            <a:r>
              <a:rPr lang="mr-IN" sz="1800" dirty="0"/>
              <a:t> (नवीन गाळाचा प्रदेश) म्हणतात.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उंचावरच्या प्रदेशात </a:t>
            </a:r>
            <a:r>
              <a:rPr lang="mr-IN" sz="1800" dirty="0">
                <a:solidFill>
                  <a:srgbClr val="FFFF00"/>
                </a:solidFill>
              </a:rPr>
              <a:t>जुन्या गाळाच्या </a:t>
            </a:r>
            <a:r>
              <a:rPr lang="mr-IN" sz="1800" dirty="0"/>
              <a:t>प्रदेशास </a:t>
            </a:r>
            <a:r>
              <a:rPr lang="mr-IN" sz="1800" dirty="0">
                <a:solidFill>
                  <a:srgbClr val="FFFF00"/>
                </a:solidFill>
              </a:rPr>
              <a:t>बांगर</a:t>
            </a:r>
            <a:r>
              <a:rPr lang="mr-IN" sz="1800" dirty="0"/>
              <a:t> म्हणतात.</a:t>
            </a:r>
          </a:p>
          <a:p>
            <a:pPr>
              <a:lnSpc>
                <a:spcPct val="150000"/>
              </a:lnSpc>
              <a:buNone/>
            </a:pPr>
            <a:r>
              <a:rPr lang="mr-IN" sz="1800" dirty="0">
                <a:solidFill>
                  <a:srgbClr val="FFFF00"/>
                </a:solidFill>
              </a:rPr>
              <a:t>नादिप्रणाली: </a:t>
            </a:r>
          </a:p>
          <a:p>
            <a:pPr>
              <a:lnSpc>
                <a:spcPct val="150000"/>
              </a:lnSpc>
              <a:buNone/>
            </a:pPr>
            <a:endParaRPr lang="mr-IN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745</TotalTime>
  <Words>712</Words>
  <Application>Microsoft Office PowerPoint</Application>
  <PresentationFormat>On-screen Show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उत्तरेकडील मैदानी प्रदेश </vt:lpstr>
      <vt:lpstr>PowerPoint Presentation</vt:lpstr>
      <vt:lpstr>राजस्थानचा मैदानी प्रदेश </vt:lpstr>
      <vt:lpstr>राजस्थानचा मैदानी प्रदेश </vt:lpstr>
      <vt:lpstr>पश्चिम (पंजाब- हरियाणा) मैदानी प्रदेश </vt:lpstr>
      <vt:lpstr>मध्य, पूर्व व त्रिभूज प्रदेश </vt:lpstr>
      <vt:lpstr>मध्य, पूर्व व त्रिभूज प्रदेश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42</cp:revision>
  <dcterms:created xsi:type="dcterms:W3CDTF">2006-08-16T00:00:00Z</dcterms:created>
  <dcterms:modified xsi:type="dcterms:W3CDTF">2025-02-11T12:22:05Z</dcterms:modified>
</cp:coreProperties>
</file>