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2" r:id="rId3"/>
    <p:sldId id="293" r:id="rId4"/>
    <p:sldId id="294" r:id="rId5"/>
    <p:sldId id="295" r:id="rId6"/>
    <p:sldId id="29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1" autoAdjust="0"/>
    <p:restoredTop sz="86435" autoAdjust="0"/>
  </p:normalViewPr>
  <p:slideViewPr>
    <p:cSldViewPr>
      <p:cViewPr varScale="1">
        <p:scale>
          <a:sx n="60" d="100"/>
          <a:sy n="60" d="100"/>
        </p:scale>
        <p:origin x="133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286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000" dirty="0"/>
              <a:t>किनारपट्टीचा</a:t>
            </a:r>
            <a:r>
              <a:rPr lang="en-US" sz="4000" dirty="0"/>
              <a:t> </a:t>
            </a:r>
            <a:r>
              <a:rPr lang="mr-IN" sz="4000" dirty="0"/>
              <a:t>मैदानी प्रदेश</a:t>
            </a:r>
            <a:endParaRPr lang="en-US" sz="4000" dirty="0"/>
          </a:p>
        </p:txBody>
      </p:sp>
      <p:pic>
        <p:nvPicPr>
          <p:cNvPr id="2" name="Picture 2" descr="C:\Documents and Settings\Sunil\Desktop\MPSC Question\भारत प्राकृतिक\किनारपट्टीची मैदाने\rocktail_bay_WS_C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58674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76200" y="28956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800" dirty="0">
                <a:solidFill>
                  <a:srgbClr val="FF0000"/>
                </a:solidFill>
              </a:rPr>
              <a:t>डॉ.सुनिल भोसले </a:t>
            </a:r>
          </a:p>
          <a:p>
            <a:pPr algn="ctr"/>
            <a:r>
              <a:rPr lang="mr-IN" sz="3200" b="1" dirty="0">
                <a:solidFill>
                  <a:srgbClr val="FFFF00"/>
                </a:solidFill>
              </a:rPr>
              <a:t>एम.ए(भूगोल), सेट, पीएच.डी</a:t>
            </a:r>
          </a:p>
          <a:p>
            <a:pPr algn="ctr"/>
            <a:r>
              <a:rPr lang="mr-IN" sz="4000" b="1" dirty="0">
                <a:solidFill>
                  <a:srgbClr val="FF0000"/>
                </a:solidFill>
              </a:rPr>
              <a:t>दत्ताजीराव कदम आर्टस्, सायन्स अॅण्ड कॉमर्स कॉलेज इचलकरंजी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9" name="Picture 2" descr="D:\My Documents\4x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0"/>
            <a:ext cx="1600200" cy="21388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-228600"/>
            <a:ext cx="8610600" cy="150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70000"/>
              </a:lnSpc>
            </a:pPr>
            <a:r>
              <a:rPr lang="mr-IN" sz="3600" dirty="0">
                <a:solidFill>
                  <a:srgbClr val="FFFF00"/>
                </a:solidFill>
              </a:rPr>
              <a:t>पश्चिम घाट आणि पश्चिम किनारी मैदान</a:t>
            </a:r>
            <a:endParaRPr lang="mr-IN" dirty="0"/>
          </a:p>
          <a:p>
            <a:pPr marL="342900" indent="-342900">
              <a:lnSpc>
                <a:spcPct val="170000"/>
              </a:lnSpc>
            </a:pPr>
            <a:endParaRPr lang="mr-IN" dirty="0"/>
          </a:p>
        </p:txBody>
      </p:sp>
      <p:sp>
        <p:nvSpPr>
          <p:cNvPr id="4" name="Rectangle 3"/>
          <p:cNvSpPr/>
          <p:nvPr/>
        </p:nvSpPr>
        <p:spPr>
          <a:xfrm>
            <a:off x="0" y="643991"/>
            <a:ext cx="9144000" cy="668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पश्चिम घाट: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उत्तरेकडील साल्हेर-मुल्हेर शिखरापासून ते दक्षिणेकडील अन्नामलाई डोंगरापर्यंत पश्चिम घाट अरबी समुद्राला समांतर पसरत गेला आहे. लांबी सुमारे १६००० किमी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पश्चिम घाटाला सह्याद्री असे म्हणतात. पश्चिम घाट हा दख्खनच्या पठाराची पश्चिम सीमा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पश्चिम घाटाची  उंची दक्षिणेकडून उत्तरेकडे कमी होत जाते. पश्चिमेच्या बाजूला त्याचा उठाव १००० मी पेक्षा जास्त आहे. तो पूर्वेच्या बाजूला दख्खनच्या पठारात मिसळून जातो.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सह्याद्रीचे भाग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उत्तर सह्याद्री</a:t>
            </a:r>
            <a:r>
              <a:rPr lang="mr-IN" dirty="0"/>
              <a:t>: महाराष्ट्र पठाराच्या उत्तरेकडील भाग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मध्य सह्याद्री</a:t>
            </a:r>
            <a:r>
              <a:rPr lang="mr-IN" dirty="0"/>
              <a:t>: कर्नाटकच्या पठाराच्या सीमेकडील भाग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दक्षिण सह्याद्री</a:t>
            </a:r>
            <a:r>
              <a:rPr lang="mr-IN" dirty="0"/>
              <a:t>: पालघाट खिंडीच्या दक्षिणेकडील भाग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उदगमंडलमच्या दक्षिणेला असणारी पालघाट ही सर्वात मोठी खिंड 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घाटातील सर्वात उंच शिखर </a:t>
            </a:r>
            <a:r>
              <a:rPr lang="mr-IN" dirty="0">
                <a:solidFill>
                  <a:srgbClr val="FFFF00"/>
                </a:solidFill>
              </a:rPr>
              <a:t>अन्नाईमुडी (२६९५ मी)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endParaRPr lang="mr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Sunil\Desktop\MPSC Question\भारत प्राकृतिक\किनारपट्टीची मैदाने\New Doc 15_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6702931" cy="6865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214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पश्चिम घाटात गोदावरी, कृष्णा, कावेरी नद्यांचा उगम होतो.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पश्चिम घाट हा अरबी समुद्र आणि बंगालचा उपसागराला मिळणाऱ्या नद्यांचा जल विभाजक आहे.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पश्चिम किनारी मैदाने: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/>
              <a:t>गुजरातची किनारट्टी: </a:t>
            </a:r>
            <a:r>
              <a:rPr lang="mr-IN" dirty="0">
                <a:solidFill>
                  <a:srgbClr val="FFFF00"/>
                </a:solidFill>
              </a:rPr>
              <a:t>भारतात सर्वाधिक किनार या राज्याला लाभला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कच्छमध्ये अधिक भाग सपाट असून दलदलीचा आहे यास कच्छचे रण म्हणतात.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रण आणि काठीयावडा यांच्या दरम्यान कच्छचे आखत, उथळ समुद्र, सागरी राष्ट्रीय उद्यान विकसित केले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खांबातचे आखत काठीयवाडा द्वीपकल्पाला दक्षिण गुजरात पासून अलग करते. या आखातात साबरमती, नर्मदा आणि तापी या मोठ्या नद्या येऊन मिळतात. 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/>
              <a:t>कोकण किनारपट्टी: </a:t>
            </a:r>
            <a:r>
              <a:rPr lang="mr-IN" dirty="0">
                <a:solidFill>
                  <a:srgbClr val="FFFF00"/>
                </a:solidFill>
              </a:rPr>
              <a:t>अरबी समुद्र आणि पश्चिम घाट यांच्यामधील जमिनीच्या अरुंद पट्ट्याला कोकण-मलबार किनारपट्टी म्हणतात. रुंदी ५० ते १०० किमी दरम्यान.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या किनार्याला किनारी बेटे आढळून येतात उदा. सेंट मेरी आयलंड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51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मलबार किनारपट्टी: </a:t>
            </a:r>
            <a:r>
              <a:rPr lang="mr-IN" dirty="0"/>
              <a:t>पश्चिम किनार्याचा अति दक्षिण भागात तुलनेने सपाट प्रदेश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खाजणे व पशच्यजल यास स्तनिक भाषेत कायल म्हणतात.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वेंबनाड हे केरळमधील मोठे खजाण आहे 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पूर्व घाट: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-  पश्चिम घाटा प्रमाणे भीत्तीकडा नसून स्वतंत्र पर्वतप्रणाली आहे.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पूर्व घाट ही पर्वतरांग दक्षिणेकडील तामिळनाडू पासून उत्तरेकडे ओरीसा पर्यंत पसरली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दख्खनच्या पठारावरून वाहणाऱ्या नद्यांनी ही पर्वत रांग छेदली आहे व ती पूर्व किनार्याला समांतर पसरली आहे.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/>
              <a:t>पूर्व घाटाचे विभाग: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ओरिसा घाट:</a:t>
            </a:r>
            <a:r>
              <a:rPr lang="mr-IN" dirty="0"/>
              <a:t>पूर्व घाटाचा उत्तरेकडील भाग</a:t>
            </a:r>
            <a:r>
              <a:rPr lang="mr-IN" dirty="0">
                <a:solidFill>
                  <a:srgbClr val="FFFF00"/>
                </a:solidFill>
              </a:rPr>
              <a:t>, सीमलीपाल </a:t>
            </a:r>
            <a:r>
              <a:rPr lang="mr-IN" dirty="0"/>
              <a:t>हा महत्वाचा डोंगर. (मलयगिरी ११७५)    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आध्रप्रदेशातील पूर्व घाट:</a:t>
            </a:r>
            <a:r>
              <a:rPr lang="mr-IN" dirty="0"/>
              <a:t> गोदावरी व कृष्णा नदी दरम्यान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कृष्णा नदीच्या दक्षिणेला नल्लामाला, वेलीकोंडा आणि पालकोंडा या पर्वतरांगा पसरल्या आहेत. उंची ३०० ते १३५० मी </a:t>
            </a:r>
          </a:p>
          <a:p>
            <a:pPr marL="342900" indent="-342900">
              <a:lnSpc>
                <a:spcPct val="150000"/>
              </a:lnSpc>
            </a:pPr>
            <a:r>
              <a:rPr lang="mr-IN" sz="1600" dirty="0">
                <a:solidFill>
                  <a:srgbClr val="FFFF00"/>
                </a:solidFill>
              </a:rPr>
              <a:t>तमिळनाडूतील पूर्व घाट: </a:t>
            </a:r>
            <a:r>
              <a:rPr lang="mr-IN" sz="1600" dirty="0"/>
              <a:t>अति दक्षिणेकडील भाग, या घाटात कमी उंचीचे सिरुमलाई व करांथामलाई डोंगर आहेत.         </a:t>
            </a:r>
          </a:p>
          <a:p>
            <a:pPr marL="342900" indent="-342900">
              <a:lnSpc>
                <a:spcPct val="170000"/>
              </a:lnSpc>
            </a:pPr>
            <a:endParaRPr lang="mr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8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>
                <a:solidFill>
                  <a:srgbClr val="FFFF00"/>
                </a:solidFill>
              </a:rPr>
              <a:t>आध्रप्रदेशातील पूर्व घाट:</a:t>
            </a:r>
            <a:r>
              <a:rPr lang="mr-IN" dirty="0"/>
              <a:t> गोदावरी व कृष्णा नदी दरम्यान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कृष्णा नदीच्या दक्षिणेला नल्लामाला, वेलीकोंडा आणि पालकोंडा या पर्वतरांगा पसरल्या आहेत. उंची ३०० ते १३५० मी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पूर्व किनारी मैदान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तामिळनाडू, आंध्रा, ओरिसा या राज्यामध्ये विभागाला आहे.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तामिळनाडूचा किनारा 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कोरमंडलचा किनारा असेही म्हणतात. कन्याकुमारी ते कृष्णा नदीच्या त्रिभूज प्रदेशा पर्यंत.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कन्याकुमारी आणि रामेश्वर द्वीपाच्या मधला किनारा: </a:t>
            </a:r>
            <a:r>
              <a:rPr lang="mr-IN" dirty="0">
                <a:solidFill>
                  <a:srgbClr val="FFFF00"/>
                </a:solidFill>
              </a:rPr>
              <a:t>मण्यार चे आखत मोत्याच्या शिंपल्यासाठी </a:t>
            </a:r>
            <a:r>
              <a:rPr lang="mr-IN" dirty="0"/>
              <a:t>प्रसिद्ध आहे.</a:t>
            </a:r>
          </a:p>
          <a:p>
            <a:pPr marL="342900" indent="-342900">
              <a:lnSpc>
                <a:spcPct val="170000"/>
              </a:lnSpc>
              <a:buFontTx/>
              <a:buChar char="-"/>
            </a:pPr>
            <a:r>
              <a:rPr lang="mr-IN" dirty="0"/>
              <a:t>या किनार्याला कावेरी नदीचा त्रिभूज प्रदेश आहे. खर्या पाण्याची सरोहरे, पुलीकत सरोवर प्रसिद्ध.</a:t>
            </a:r>
          </a:p>
          <a:p>
            <a:pPr marL="342900" indent="-342900">
              <a:lnSpc>
                <a:spcPct val="170000"/>
              </a:lnSpc>
            </a:pPr>
            <a:r>
              <a:rPr lang="mr-IN" dirty="0">
                <a:solidFill>
                  <a:srgbClr val="FFFF00"/>
                </a:solidFill>
              </a:rPr>
              <a:t>आंध्र ओरिसा किनारा</a:t>
            </a:r>
          </a:p>
          <a:p>
            <a:pPr marL="342900" indent="-342900">
              <a:buFontTx/>
              <a:buChar char="-"/>
            </a:pPr>
            <a:r>
              <a:rPr lang="mr-IN" dirty="0"/>
              <a:t>कृष्णा, गोदावरी, महानदी या नद्यांचा त्रिभूज प्रदेश, चिल्का भारतातील सर्वात मोठे खऱ्या पाण्याचे सरोवर </a:t>
            </a:r>
          </a:p>
          <a:p>
            <a:pPr marL="342900" indent="-342900">
              <a:buFontTx/>
              <a:buChar char="-"/>
            </a:pPr>
            <a:r>
              <a:rPr lang="mr-IN" dirty="0"/>
              <a:t>कृष्णा व गोदावरी नदीच्या त्रिभूज प्रदेशात कोलेरू गोड्या पाण्याचे सरोवर           </a:t>
            </a:r>
          </a:p>
          <a:p>
            <a:pPr marL="342900" indent="-342900">
              <a:lnSpc>
                <a:spcPct val="170000"/>
              </a:lnSpc>
            </a:pPr>
            <a:endParaRPr lang="mr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1081</TotalTime>
  <Words>520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Book Antiqua</vt:lpstr>
      <vt:lpstr>Lucida Sans</vt:lpstr>
      <vt:lpstr>Wingdings</vt:lpstr>
      <vt:lpstr>Wingdings 2</vt:lpstr>
      <vt:lpstr>Wingdings 3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User</cp:lastModifiedBy>
  <cp:revision>61</cp:revision>
  <dcterms:created xsi:type="dcterms:W3CDTF">2006-08-16T00:00:00Z</dcterms:created>
  <dcterms:modified xsi:type="dcterms:W3CDTF">2025-02-11T12:22:27Z</dcterms:modified>
</cp:coreProperties>
</file>