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86435" autoAdjust="0"/>
  </p:normalViewPr>
  <p:slideViewPr>
    <p:cSldViewPr>
      <p:cViewPr varScale="1">
        <p:scale>
          <a:sx n="64" d="100"/>
          <a:sy n="64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/>
              <a:t>द्वीपकल्पीय पठारी प्रदेश </a:t>
            </a:r>
            <a:endParaRPr lang="en-US" sz="4000" dirty="0"/>
          </a:p>
        </p:txBody>
      </p:sp>
      <p:pic>
        <p:nvPicPr>
          <p:cNvPr id="1026" name="Picture 2" descr="C:\Documents and Settings\Sunil\Desktop\MPSC Question\भारत प्राकृतिक\द्वीपकल्पीय पठारी प्रदेश\deccan-plateau-head-3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49" y="1143000"/>
            <a:ext cx="9124951" cy="5715000"/>
          </a:xfrm>
          <a:prstGeom prst="rect">
            <a:avLst/>
          </a:prstGeom>
          <a:noFill/>
        </p:spPr>
      </p:pic>
      <p:pic>
        <p:nvPicPr>
          <p:cNvPr id="12" name="Picture 2" descr="D:\My Documents\4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213888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EEFCE-0D21-A313-073E-EB4E29F2AE67}"/>
              </a:ext>
            </a:extLst>
          </p:cNvPr>
          <p:cNvSpPr txBox="1"/>
          <p:nvPr/>
        </p:nvSpPr>
        <p:spPr>
          <a:xfrm>
            <a:off x="152400" y="2863142"/>
            <a:ext cx="8839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r-IN" sz="36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2800" dirty="0">
                <a:solidFill>
                  <a:srgbClr val="FFFF00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3600" b="1" dirty="0">
                <a:solidFill>
                  <a:srgbClr val="FF000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सातपुडा पर्वताचा पूर्वेकडील विस्तार मध्य प्रदेश राज्यात महादेव डोंगररांगा आणि छतीसगड राज्यात मैकल डोंगराच्या रूपाने झाला आहे.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मैकल डोंगर रांग साधारणपणे उत्तर दक्षिण पसरली असून नर्मदा व महानदी यांचा जलदुभाजक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या डोंगर रांगेत नर्मदा, महानदी आणि वैनगंगा या तीन नदी प्रणालीचे पाणलोट क्षेत्र आहे.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महाराष्ट्र पठार: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डेक्कन टँप संरचनेतील बेसाल्ट खडकांनी दख्खनचा पठाराचा भाग व्यापला आहे. काळ्या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   खडकाच्या थराची जाडी महाराष्ट्र पठाराच्या पाश्चेम सीमेजवळ सुमारे २ किमी आहे.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पठाराची उंची ४०० ते ६०० मी असून उत्तर भाग तापी नदीच्या खोर्याने व्यापला सून उतार पश्चिमेकडे आहे. पठाराचा उर्वरीत भागाचा सौम्य उतार पूर्व दिशेला आहे. त्याने गोदावरी व कृष्णा खोर्याचा वरचा भाग व्यापला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पश्चिम घाटातून निघालेल्या अनेक उपशाखा पश्चिम ते पूर्व दिशेकडे जातात आणि विविध नद्यांच्या खोर्याचे दुभाजक बनतात.    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  </a:t>
            </a:r>
          </a:p>
          <a:p>
            <a:pPr marL="342900" indent="-342900">
              <a:lnSpc>
                <a:spcPct val="170000"/>
              </a:lnSpc>
            </a:pPr>
            <a:endParaRPr lang="mr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या पठाराचा पूर्व भाग वर्धा वैनगंगा खोर्यानी व्यापला आहे. या नद्या साधारण उत्तर- दक्षिण वाहतात.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कर्नाटक तेलंगणा पठार: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दख्खन पठाराचा सर्वात दक्षिणेकडील भाग, व दख्खनच्या पठाराचा सर्वात अधिक भाग या पठाराने व्यापला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स्पटिकमय खडकाचा प्रदेश. या पठारावर कणाष्म, पट्टीताष्म व रुपांतरीत खडक आढळतात.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या प्रदेशात उत्तरेला गोदावरी व कृष्णा नद्यांचा खोर्याचा भाग अंतर्भूत होतो तर दक्षिणेला कावेरी नदीचे खोरे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तेलंगणा पठार हे कर्नाटक पठाराच्या पूर्व आणि ईशान्य दिशेला आहे. या प्रदेशाची पूर्व सीमा म्हणजे पूर्व घाट होय. 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  </a:t>
            </a:r>
          </a:p>
          <a:p>
            <a:pPr marL="342900" indent="-342900">
              <a:lnSpc>
                <a:spcPct val="170000"/>
              </a:lnSpc>
            </a:pPr>
            <a:endParaRPr lang="mr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पूर्वेचे पठार: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महानदीचे खोरे: </a:t>
            </a:r>
            <a:r>
              <a:rPr lang="mr-IN" dirty="0"/>
              <a:t>छोटा नागपूर पठाराच्या दक्षिणेला तुलनेने कमी उंचीचा प्रदेश. महानदीचे खोरे म्हणून ओळखला जातो.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महानदीच्या खोर्याने छत्तीसगड राज्याचा मध्य भाग आणि ओरिसा राज्याचा पश्चिम भाग व्यापला आहे.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दंडकारण्य: </a:t>
            </a:r>
            <a:r>
              <a:rPr lang="mr-IN" dirty="0"/>
              <a:t>छत्तीसगड राज्याचा दक्षिण भाग आणि ओरिसा राज्याचा नैरुत्य भाग दंडकारण्य म्हणून ओळखले जाते.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दंडकारण्याचा मध्य भाग हे उंचावलेले पठार असून, त्याची उंची ७०० ते ८०० मी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या पठाराचे इंद्रावती नदीमुळे प्रत्यक्षात दोन भाग झाले आहेत. ही नदी पूर्वेकडून पश्चिमेकडे वाहते. दंडकारण्य क्षेत्र लोह खनिजासाठी प्रसिद्ध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गहर्जात: </a:t>
            </a:r>
            <a:r>
              <a:rPr lang="mr-IN" dirty="0"/>
              <a:t>या डोंगरांनी ओरिसा राज्याचा वायव्य भाग व्यापला आहे.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या प्रदेशातून ब्राहमाणी  आणि बैतरणी नद्या वाहतात.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/>
              <a:t> </a:t>
            </a:r>
          </a:p>
          <a:p>
            <a:pPr marL="342900" indent="-342900">
              <a:lnSpc>
                <a:spcPct val="170000"/>
              </a:lnSpc>
            </a:pPr>
            <a:r>
              <a:rPr lang="mr-IN" dirty="0"/>
              <a:t>   </a:t>
            </a:r>
          </a:p>
          <a:p>
            <a:pPr marL="342900" indent="-342900">
              <a:lnSpc>
                <a:spcPct val="170000"/>
              </a:lnSpc>
            </a:pPr>
            <a:endParaRPr lang="mr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sz="3200" dirty="0">
                <a:solidFill>
                  <a:srgbClr val="FFFF00"/>
                </a:solidFill>
                <a:effectLst/>
              </a:rPr>
              <a:t>द्वीपकल्पीय पठारी प्रदेश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096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प्रस्तावना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</a:t>
            </a:r>
            <a:r>
              <a:rPr lang="mr-IN" dirty="0"/>
              <a:t>उत्तर भारतीय मैदानी प्रदेशाच्या दक्षिणेकडे असलेला भूभाग म्हणजे भारतीय द्वीपकल्पीय पठारी भाग होय.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भारतीय द्वीपकल्पीय सर्वात प्राचीन भूभाग अग्निजन्य व रुपांतरीत खडकांनी बनला आहे.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भारताच्या एकूण क्षेत्रफळाच्या ३८%भाग व्यापला आहे. खनिज संपन्न प्रदेश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नर्मदा नदी भारतीय द्वीपकल्पीय पठारी प्रदेशाची दुभाजक मानली जाते. उत्तरेस मध्यवर्ती उच्चभूमी तर दक्षिणेकडे दख्खनचे पठार आहे.  </a:t>
            </a:r>
          </a:p>
          <a:p>
            <a:pPr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मध्यवर्ती उच्चभूमी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/>
              <a:t>उपविभाग: अरवली पर्वतरांग पूर्व राजस्थानची उच्च भूमी, माळवा पठार, बुंदेलखंड, बाघेलखंड, छोटा नागपूर पठार व विंध्य पर्वतरांग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/>
              <a:t> सर्वसाधारण उतार नैरुत्य कडून ईशान्येकडे व रुंदी पश्चिमेकडे अधिक व पूर्वेकडे कमी होत जाते. 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nil\Desktop\MPSC Question\भारत प्राकृतिक\द्वीपकल्पीय पठारी प्रदेश\New Doc 1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53786" cy="6477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457200"/>
            <a:ext cx="192392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मध्यवर्ती उच्चभूमी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mr-IN" sz="2600" dirty="0">
                <a:solidFill>
                  <a:srgbClr val="FFFF00"/>
                </a:solidFill>
              </a:rPr>
              <a:t>अरवली पर्वत: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sz="2600" dirty="0"/>
              <a:t>अरवली ही भारतातील अतिप्राचीन पर्वतरांग, ही रांग नैरुत्य कडून ईशान्येकडे अरुंद होत जाते.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sz="2600" dirty="0"/>
              <a:t>सर्वात उंच शिखर गुरुशिखर </a:t>
            </a:r>
            <a:r>
              <a:rPr lang="mr-IN" sz="2600" dirty="0">
                <a:solidFill>
                  <a:srgbClr val="FFFF00"/>
                </a:solidFill>
              </a:rPr>
              <a:t>१७२२ मी </a:t>
            </a:r>
            <a:r>
              <a:rPr lang="mr-IN" sz="2600" dirty="0"/>
              <a:t>ईशान्येकडे या डोंगराची उंची कमी होत जाते.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sz="2600" dirty="0"/>
              <a:t>बनास नदीच्या जोरदार प्रवाहामुळे या  डोंगराच्या पूर्वेकडील उताराची आणि लुनी नदीमुळे पाश्चेमेकडील धूप झाली आहे. त्यामुळे अरावली पर्वताचा मधला भाग अरुंद झाला आहे. आणि त्याचा आकार डमरुसारखा दिसतो.</a:t>
            </a:r>
          </a:p>
          <a:p>
            <a:pPr>
              <a:lnSpc>
                <a:spcPct val="170000"/>
              </a:lnSpc>
              <a:buNone/>
            </a:pPr>
            <a:r>
              <a:rPr lang="mr-IN" sz="2600" dirty="0">
                <a:solidFill>
                  <a:srgbClr val="FFFF00"/>
                </a:solidFill>
              </a:rPr>
              <a:t>पूर्व राजस्थानची उच्च भूमी: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sz="2600" dirty="0"/>
              <a:t>अरवली डोंगररांगेच्या पायथ्यापासून पूर्वेकडे पूर्व राजस्थानची उच्चभूमी पसरली आहे.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sz="2600" dirty="0"/>
              <a:t>बनास नदी (चंबळ नदीची उपनदी) या प्रदेशात वाहते.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sz="2600" dirty="0"/>
              <a:t>चंबळ नदीच्या प्रवाहालगत असलेल्या भूभागाचे विशिष्ट्य म्हणजे खोल कडेकपारी होय. नद्यांच्या प्रवाहामुळे या खोल कडेकपारी खालीपर्यंत कापल्या गेल्या आहेत. चंबळच्या कडे कपारी बिहाड म्हणून ओळखल्या जातात.  </a:t>
            </a:r>
          </a:p>
          <a:p>
            <a:pPr>
              <a:buNone/>
            </a:pP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mr-IN" dirty="0">
                <a:solidFill>
                  <a:srgbClr val="FFFF00"/>
                </a:solidFill>
              </a:rPr>
              <a:t>बुंदेलखंड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माळव्याच्या पठाराच्या ईशान्येस असलेल्या प्रदेशाला बुंदेलखंड म्हणतात. विस्तार मध्य प्रदेशचा उत्तर भाग आणि उत्तर प्रदेशचा दक्षिण भाग.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या भागात प्रामुख्याने कणास्म खडक आढळतो.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अधून मधून टेकड्या असलेला सपाट प्रदेश असे या पठाराचे वर्णन करता येईल.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यमुना नदीच्या खोर्यचा एक भाग बुंदेलखंडने व्यापला आहे. या भागातून सिंध ही प्रमूख नदी उत्तर दिशेला वाहते आणि यमुनेला जाऊन मिळते.</a:t>
            </a:r>
          </a:p>
          <a:p>
            <a:pPr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माळवा पठार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मध्यवर्ती पठाराचा नैरुत्य भाग माळवा पठाराने व्यापला आहे. उंची ५०० मी.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माळव्याच्या पठाराचा बहुताव्शी भाग हा मध्य प्रदेश राज्याचा येतो. हे पठार पश्चिमेला अरवली रांग आणि दक्षिणेला विंध्य रांग यांच्या मध्ये येते.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या प्रदेशातून मही नदी उगम पावते. ती पुढे गुजरात प्रदेशात जाते. तसेच चंबळ व बेटवा या नद्यादेखील उगम पावतात. त्या उत्तरेकडे वाहतात.      </a:t>
            </a:r>
          </a:p>
          <a:p>
            <a:pPr>
              <a:lnSpc>
                <a:spcPct val="170000"/>
              </a:lnSpc>
            </a:pPr>
            <a:endParaRPr lang="mr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1"/>
            <a:ext cx="89916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विंध्यचल व बाघेलखंड 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बुन्देलखंडच्या आग्नेयेला आणि माळवा पठाराच्या पूर्वेला असणारा प्रदेश विंध्यचल व बाघेलखंड म्हणून ओळखला जातो. बहुताव्शी भाग मध्यप्रदेश मध्ये येतो.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हा टोन्स व त्याच्या उपनद्यांचा प्रदेश आहे.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सोन नर्मदा ही उच्चभूमी आणि दख्खनचे पठार यांच्या मधील प्राकृतिक सीमारेषा मानली जाते.  </a:t>
            </a:r>
          </a:p>
          <a:p>
            <a:pPr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छोटा नागपूरचे पठार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छोटा नागपूर पठाराचा बराचसा भाग हा  झारखंड राज्याचा असून या पठाराचा विस्तार पश्चिम बंगाल, छत्तीसगड  आणि ओरिसा राज्यातही झाला आहे.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हे पठार खनिज संपन्न आहे. या पठाराच्या मध्यवर्ती भागात पट्टीताष्म खडक मोठ्या प्रमाणात आढळतात. गोंडवननिर्मीत खडकातील उच्च प्रतीच्या कोळसामुळे छोटा नागपूरचा पठार खनिज संपन्न झाला आहे.  </a:t>
            </a:r>
          </a:p>
          <a:p>
            <a:pPr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विंध्य रांग: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 विंध्य रांग ही उत्तर आणि दक्षिण भारतामधील प्रत्यक्ष सीमारेषा म्हणून ओळखली जाते.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 विस्तार मध्य प्रदेशचा पश्चिम भागापासून ते पूर्वेला बिहारपर्यंत जवळपास ११०० किमी आहे. या रांगेची सरासरी उंची ४५० ते ६०० मी तर काही ठिकाणी ९०० मी पेक्षा जास्त आहे.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 विंध्य रांगेची पश्चिम सीमा नर्मदा नदीच्या खचदरीने अधोरेखित केलेली आहे. या रांगेचा उत्तरेकडे उतार सौम्य असून रांग बर्याच लांब पर्यत पसरली आहे.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दख्खनचा पठार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 descr="C:\Documents and Settings\Sunil\Desktop\MPSC Question\भारत प्राकृतिक\द्वीपकल्पीय पठारी प्रदेश\New Doc 1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6553200" cy="579784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29400" y="762000"/>
            <a:ext cx="2514600" cy="5943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mr-IN" b="1" dirty="0">
                <a:solidFill>
                  <a:srgbClr val="FFFF00"/>
                </a:solidFill>
              </a:rPr>
              <a:t>- </a:t>
            </a:r>
            <a:r>
              <a:rPr lang="mr-IN" dirty="0">
                <a:solidFill>
                  <a:srgbClr val="FFFF00"/>
                </a:solidFill>
              </a:rPr>
              <a:t>नर्मदा नदीच्या दक्षिणेला असलेला त्रिकोणी प्रदेश   दख्खनचा पठार म्हणून ओळखला जातो.</a:t>
            </a:r>
            <a:r>
              <a:rPr lang="mr-IN" dirty="0"/>
              <a:t>  ज्याचा पाया उत्तरेला व शिरोबिंदू दक्षिणेला आहे.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mr-IN" b="1" dirty="0"/>
              <a:t>- सातपुडा पर्वतरांग आणि महादेव व मैकल डोंगर मिळून या त्रिकोणाचा पाया बनला आहे.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1"/>
            <a:ext cx="8991600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मेघालय पठार आणि त्याच्याशी संबंधीत ईशान्ये कडील डोंगरांचा समूह हा दख्खनच्या पठाराचा भाग आहे.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mr-IN" dirty="0"/>
              <a:t> पाश्चेम घाट व पूर्व घाट या दख्खनच्या पठाराच्या सीमा आहेत.</a:t>
            </a:r>
          </a:p>
          <a:p>
            <a:pPr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उपविभाग:</a:t>
            </a:r>
          </a:p>
          <a:p>
            <a:pPr marL="342900" indent="-342900">
              <a:lnSpc>
                <a:spcPct val="17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सातपुडा-महादेव-मैकल रांग</a:t>
            </a:r>
          </a:p>
          <a:p>
            <a:pPr marL="342900" indent="-342900">
              <a:lnSpc>
                <a:spcPct val="17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महाराष्ट्र पठार </a:t>
            </a:r>
          </a:p>
          <a:p>
            <a:pPr marL="342900" indent="-342900">
              <a:lnSpc>
                <a:spcPct val="17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कर्नाटक-तेलंगणा पठार </a:t>
            </a:r>
          </a:p>
          <a:p>
            <a:pPr marL="342900" indent="-342900">
              <a:lnSpc>
                <a:spcPct val="17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पूर्वेचे पठार (छोटा नागपूर, महानदीचे खोरे, दंडकारण्य आणि गहर्जात)</a:t>
            </a:r>
          </a:p>
          <a:p>
            <a:pPr marL="342900" indent="-342900">
              <a:lnSpc>
                <a:spcPct val="17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70000"/>
              </a:lnSpc>
            </a:pPr>
            <a:r>
              <a:rPr lang="mr-IN" dirty="0">
                <a:solidFill>
                  <a:srgbClr val="FFFF00"/>
                </a:solidFill>
              </a:rPr>
              <a:t>सातपुडा-महादेव-मैकल रांग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हा डोंगररांगाचा समूह असून तो पश्चिम पूर्व दिशेत उत्तर सीमा दर्शवतो.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पश्चिमेकडील डोंगर रांग असून नर्मदा व तापी नद्यांच्या दरम्यानचे क्षेत्र व्यापले आहे.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पूर्व गुजरात पासून ८०० किमी पर्यंत पसरली असून बऱ्हाणपूर खिंड या भागात भंग पावते.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mr-IN" dirty="0"/>
              <a:t>उंची ७०० ते ९०० मी पर्यंत.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70000"/>
              </a:lnSpc>
            </a:pPr>
            <a:endParaRPr lang="mr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974</TotalTime>
  <Words>1036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द्वीपकल्पीय पठारी प्रदेश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दख्खनचा पठार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52</cp:revision>
  <dcterms:created xsi:type="dcterms:W3CDTF">2006-08-16T00:00:00Z</dcterms:created>
  <dcterms:modified xsi:type="dcterms:W3CDTF">2025-02-11T11:33:45Z</dcterms:modified>
</cp:coreProperties>
</file>