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724C6-DAD3-4464-A88D-9886B71A13CF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5993-5E6B-49DE-B540-4BBC684AA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5993-5E6B-49DE-B540-4BBC684AAE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orld_Population_dot_map_1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9600" b="1" dirty="0">
                <a:solidFill>
                  <a:srgbClr val="7030A0"/>
                </a:solidFill>
              </a:rPr>
              <a:t>लोकसंख्या वाढ व वितरण </a:t>
            </a:r>
            <a:endParaRPr lang="en-US" sz="9600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bab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0"/>
            <a:ext cx="2057400" cy="27989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0"/>
            <a:ext cx="342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माल्थसचा लोकसंख्या वाढीचा सिद्धांत  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mr-IN" sz="2800" dirty="0">
                <a:solidFill>
                  <a:srgbClr val="7030A0"/>
                </a:solidFill>
              </a:rPr>
              <a:t>विश्लेषण</a:t>
            </a:r>
            <a:r>
              <a:rPr lang="mr-IN" sz="2000" dirty="0">
                <a:solidFill>
                  <a:srgbClr val="7030A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लोकसंख्या व अन्न धान्याचे उत्पादन 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लोकसंख्येची भूमिती पद्धतीने होणरी वाढ. </a:t>
            </a:r>
            <a:r>
              <a:rPr lang="mr-IN" sz="2000" dirty="0">
                <a:solidFill>
                  <a:srgbClr val="FF0000"/>
                </a:solidFill>
              </a:rPr>
              <a:t>उदा. १, २, ४, ८, १६ </a:t>
            </a:r>
            <a:endParaRPr lang="mr-IN" sz="2000" dirty="0">
              <a:solidFill>
                <a:srgbClr val="7030A0"/>
              </a:solidFill>
            </a:endParaRP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अन्नधान्याचे गणिती श्रेणीने होणारे उत्पादन. उदा. १, २, ३, ४, ५ 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लोकसंख्या व अन्न धान्याचे उत्पादन यामधील असमतोल.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mr-IN" sz="2000" dirty="0">
                <a:solidFill>
                  <a:srgbClr val="7030A0"/>
                </a:solidFill>
              </a:rPr>
              <a:t>उदा: </a:t>
            </a:r>
            <a:r>
              <a:rPr lang="mr-IN" sz="2000" dirty="0">
                <a:solidFill>
                  <a:srgbClr val="FF0000"/>
                </a:solidFill>
              </a:rPr>
              <a:t>लोकसंख्या वाढ</a:t>
            </a:r>
            <a:r>
              <a:rPr lang="mr-IN" sz="2000" dirty="0">
                <a:solidFill>
                  <a:srgbClr val="7030A0"/>
                </a:solidFill>
              </a:rPr>
              <a:t> १०००, २०००, ४०००, ८०००, १६००० तर </a:t>
            </a:r>
            <a:r>
              <a:rPr lang="mr-IN" sz="2000" dirty="0">
                <a:solidFill>
                  <a:srgbClr val="FF0000"/>
                </a:solidFill>
              </a:rPr>
              <a:t>अन्नधान्य प्रमाण १००, २००, ३००, ४००, ५०० टन 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mr-IN" sz="2000" dirty="0">
                <a:solidFill>
                  <a:srgbClr val="FF0000"/>
                </a:solidFill>
              </a:rPr>
              <a:t>दर २५ वर्षांनी लोकसंख्या दुपटीने व १०० वर्षीत १६ पटीने वाढते परंतु १०० वर्षी अखेर अन्नधान्याचे उत्पादन ५ पटीने वाढते. 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mr-IN" sz="2000" dirty="0">
                <a:solidFill>
                  <a:srgbClr val="7030A0"/>
                </a:solidFill>
              </a:rPr>
              <a:t>५. लोकसंख्येवरील नियंत्रण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माल्थसचा लोकसंख्या वाढीचा सिद्धांत  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mr-IN" sz="2000" dirty="0">
                <a:solidFill>
                  <a:srgbClr val="FF0000"/>
                </a:solidFill>
              </a:rPr>
              <a:t>लोकसंख्या वाढीवरील उपाय: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mr-IN" sz="2000" dirty="0">
                <a:solidFill>
                  <a:srgbClr val="7030A0"/>
                </a:solidFill>
              </a:rPr>
              <a:t>१. नैसर्गिक उपाय २. प्रतिबंधक उपाय</a:t>
            </a:r>
          </a:p>
          <a:p>
            <a:pPr marL="457200" indent="-457200">
              <a:buNone/>
            </a:pPr>
            <a:r>
              <a:rPr lang="mr-IN" sz="2000" dirty="0">
                <a:solidFill>
                  <a:srgbClr val="FF0000"/>
                </a:solidFill>
              </a:rPr>
              <a:t>टीकात्मक परीक्षण:</a:t>
            </a:r>
          </a:p>
          <a:p>
            <a:pPr marL="457200" indent="-457200">
              <a:buNone/>
            </a:pPr>
            <a:r>
              <a:rPr lang="mr-IN" sz="2000" dirty="0">
                <a:solidFill>
                  <a:srgbClr val="002060"/>
                </a:solidFill>
              </a:rPr>
              <a:t>गुण: </a:t>
            </a:r>
          </a:p>
          <a:p>
            <a:pPr marL="457200" indent="-457200"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माल्थसच्या सिद्धांतावरून लोकसंख्या वाढीची कल्पना येते.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या सिद्धांतावरून अन्नधान्याच्या उत्पादनाची कल्पना येते.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mr-IN" sz="2000" dirty="0">
                <a:solidFill>
                  <a:srgbClr val="002060"/>
                </a:solidFill>
              </a:rPr>
              <a:t>दोष: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माल्थसने सांगितलेली भूमितिक श्रेणी ही मानवा संबधी लागू होत नाही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माल्थसने सांगितलेला लोकसंख्या वाढीचा वेग प्रचंड आहे.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माल्थसने आधुनिक शेती तंत्राचा विचार केला नाही.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लोकसंख्या संक्रमण सिद्धांत 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pic>
        <p:nvPicPr>
          <p:cNvPr id="4" name="Content Placeholder 3" descr="dt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763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5400" b="1" dirty="0">
                <a:solidFill>
                  <a:srgbClr val="7030A0"/>
                </a:solidFill>
              </a:rPr>
              <a:t>लोकसंख्या वाढ व वितरण </a:t>
            </a:r>
            <a:br>
              <a:rPr lang="en-US" sz="5400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31403"/>
            <a:ext cx="8077200" cy="3276600"/>
          </a:xfrm>
        </p:spPr>
        <p:txBody>
          <a:bodyPr/>
          <a:lstStyle/>
          <a:p>
            <a:pPr algn="ctr"/>
            <a:r>
              <a:rPr lang="mr-IN" sz="4000" dirty="0">
                <a:solidFill>
                  <a:srgbClr val="FF0000"/>
                </a:solidFill>
              </a:rPr>
              <a:t>डॉ.सुनिल भोसले </a:t>
            </a:r>
          </a:p>
          <a:p>
            <a:pPr algn="ctr"/>
            <a:r>
              <a:rPr lang="mr-IN" sz="2400" dirty="0">
                <a:solidFill>
                  <a:srgbClr val="B7198E"/>
                </a:solidFill>
              </a:rPr>
              <a:t>एम.ए(भूगोल), सेट, पीएच.डी</a:t>
            </a:r>
          </a:p>
          <a:p>
            <a:pPr algn="ctr"/>
            <a:r>
              <a:rPr lang="mr-IN" sz="3200" b="1" dirty="0">
                <a:solidFill>
                  <a:srgbClr val="FF0000"/>
                </a:solidFill>
              </a:rPr>
              <a:t>दत्ताजीराव कदम आर्टस्, सायन्स अॅण्ड कॉमर्स कॉलेज इचलकरंजी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28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4800" b="1" dirty="0">
                <a:latin typeface="Gill Sans"/>
              </a:rPr>
              <a:t>भूगोल विभाग</a:t>
            </a:r>
            <a:endParaRPr lang="en-US" sz="4800" b="1" dirty="0">
              <a:latin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orld_Population_dot_map_1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8000" b="1" dirty="0">
                <a:solidFill>
                  <a:srgbClr val="FF0000"/>
                </a:solidFill>
              </a:rPr>
              <a:t>जगातील लोकसंख्या वाढीची कारणे  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जगातील लोकसंख्या वाढीची कारणे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mr-IN" sz="2400" dirty="0">
              <a:solidFill>
                <a:srgbClr val="7030A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mr-IN" sz="2400" dirty="0">
                <a:solidFill>
                  <a:srgbClr val="7030A0"/>
                </a:solidFill>
              </a:rPr>
              <a:t>आरोग्य विज्ञान व आरोग्य विषयक सेवांचे झालेली प्रगती.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mr-IN" sz="2400" dirty="0">
                <a:solidFill>
                  <a:srgbClr val="FF0000"/>
                </a:solidFill>
              </a:rPr>
              <a:t>वाहतूक साधनातील मोठ्या प्रमाणात झालेली प्रगती आणि त्यामुळे रोगांच्या फैलावाच्या वेळी त्वरित होणारा औषधांचा पुरवठा.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mr-IN" sz="2400" dirty="0">
                <a:solidFill>
                  <a:srgbClr val="7030A0"/>
                </a:solidFill>
              </a:rPr>
              <a:t>स्त्रियांच्या प्रसुतीच्या काळातील मृत्यूचे कमी झालेले प्रमाण.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mr-IN" sz="2400" dirty="0">
                <a:solidFill>
                  <a:srgbClr val="FF0000"/>
                </a:solidFill>
              </a:rPr>
              <a:t>बाल मृत्यूचे घटलेले प्रमाण.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mr-IN" sz="2400" dirty="0">
                <a:solidFill>
                  <a:srgbClr val="7030A0"/>
                </a:solidFill>
              </a:rPr>
              <a:t>अविकसित देशातील मृत्यूचे कमी झालेले परंतु अपेक्षे प्रमाणे जन्म दाराचे कमी न झालेले प्रमाण.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mr-IN" sz="2400">
                <a:solidFill>
                  <a:srgbClr val="FF0000"/>
                </a:solidFill>
              </a:rPr>
              <a:t>वाढते औद्योगिकरण .   </a:t>
            </a:r>
            <a:endParaRPr lang="mr-IN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mr-IN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mr-IN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mr-IN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mr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जगातील लोकसंख्या वाढ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pic>
        <p:nvPicPr>
          <p:cNvPr id="4" name="Picture 5" descr="World Population Growth to 205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6955" y="1295400"/>
            <a:ext cx="741884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माल्थसचा लोकसंख्या वाढीचा सिद्धांत 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mr-IN" dirty="0">
                <a:solidFill>
                  <a:srgbClr val="FF0000"/>
                </a:solidFill>
              </a:rPr>
              <a:t>प्रणेता:थाँमस रॉबटॅ माल्थस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mr-IN" dirty="0">
                <a:solidFill>
                  <a:srgbClr val="FF0000"/>
                </a:solidFill>
              </a:rPr>
              <a:t>जन्म: १४ फेब्रुवारी १७६६, इंग्लंड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mr-IN" dirty="0">
                <a:solidFill>
                  <a:srgbClr val="FF0000"/>
                </a:solidFill>
              </a:rPr>
              <a:t>उच्च शिक्षण: केम्ब्रिज विद्यापीठ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An Essay on Principals of  Population </a:t>
            </a:r>
            <a:r>
              <a:rPr lang="mr-IN" dirty="0">
                <a:solidFill>
                  <a:srgbClr val="FF0000"/>
                </a:solidFill>
              </a:rPr>
              <a:t>ग्रंथ १७९८ मध्ये लिहिला.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mr-IN" dirty="0">
                <a:solidFill>
                  <a:srgbClr val="FF0000"/>
                </a:solidFill>
              </a:rPr>
              <a:t>कॉलेज मध्ये अर्थशात्र व राज्यशास्त्र विषय प्राध्यापक.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7" descr="malth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95400"/>
            <a:ext cx="1828800" cy="242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माल्थसचा लोकसंख्या वाढीचा सिद्धांत 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</a:rPr>
              <a:t>An Essay on Principals of  Population </a:t>
            </a:r>
            <a:r>
              <a:rPr lang="mr-IN" sz="2000" dirty="0">
                <a:solidFill>
                  <a:srgbClr val="7030A0"/>
                </a:solidFill>
              </a:rPr>
              <a:t>ग्रंथ १७९८ मध्ये लिहिला. या ग्रंथात त्यांनी मांडलेले विचार: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स्त्री पुरुषातील जबरदस्त लैंगिक आकर्षण 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वाढत्या लोकसंख्येबरोबर अन्न धान्याचे उत्पादन वाढत नाही.</a:t>
            </a:r>
            <a:r>
              <a:rPr lang="mr-IN" sz="20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अन्नधान्य अपुरे पडल्याने लोक अर्धपोटी किवा उपाशी राहतात.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कमी अन्न मिळाल्यामुळे लोकांची उपासमार होते.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वाढत्या लोकसख्येला आळा घातला नाहीतर दु:ख, दारिद्र्य, उपासमार युध्द, चोऱ्यामाऱ्या व नैसर्गिक आपत्ती (दुष्काळ, भूकंप रोगांचा फैलाव) येतात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4000" b="1" dirty="0">
                <a:solidFill>
                  <a:srgbClr val="FF0000"/>
                </a:solidFill>
              </a:rPr>
              <a:t>माल्थसचा लोकसंख्या वाढीची गृहीतके   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mr-IN" sz="4000" b="1" dirty="0">
                <a:solidFill>
                  <a:srgbClr val="FF0000"/>
                </a:solidFill>
              </a:rPr>
              <a:t>गृहीतके</a:t>
            </a:r>
            <a:endParaRPr lang="mr-IN" sz="4000" dirty="0">
              <a:solidFill>
                <a:srgbClr val="7030A0"/>
              </a:solidFill>
            </a:endParaRP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मानवाला जगण्यासाठी अन्न आवश्यक आहे. 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मानवाची तीव्र लैंगिक इच्छाशक्ती व त्यामुळे वाढणारी लोकसंख्या.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FF0000"/>
                </a:solidFill>
              </a:rPr>
              <a:t>वाढती लोकसख्या आणि मानवाचा राहणीमानाचा दर्जा यामधील संबध.</a:t>
            </a:r>
          </a:p>
          <a:p>
            <a:pPr marL="457200" indent="-457200">
              <a:lnSpc>
                <a:spcPct val="150000"/>
              </a:lnSpc>
              <a:buAutoNum type="hindiNumPeriod"/>
            </a:pPr>
            <a:r>
              <a:rPr lang="mr-IN" sz="2000" dirty="0">
                <a:solidFill>
                  <a:srgbClr val="7030A0"/>
                </a:solidFill>
              </a:rPr>
              <a:t>शेतीमधील घटत्या उत्पादनाचा नियम.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br>
              <a:rPr lang="mr-IN" sz="4000" b="1" dirty="0">
                <a:solidFill>
                  <a:srgbClr val="FF0000"/>
                </a:solidFill>
              </a:rPr>
            </a:br>
            <a:r>
              <a:rPr lang="mr-IN" sz="4000" b="1" dirty="0">
                <a:solidFill>
                  <a:srgbClr val="FF0000"/>
                </a:solidFill>
              </a:rPr>
              <a:t>माल्थसचा लोकसंख्या वाढीचा सिद्धांत   </a:t>
            </a:r>
            <a:br>
              <a:rPr lang="en-US" sz="2000" b="1" dirty="0">
                <a:solidFill>
                  <a:srgbClr val="FF0000"/>
                </a:solidFill>
              </a:rPr>
            </a:b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62000" y="1900238"/>
          <a:ext cx="7800975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4660560" imgH="2464560" progId="Excel.Sheet.8">
                  <p:embed/>
                </p:oleObj>
              </mc:Choice>
              <mc:Fallback>
                <p:oleObj name="Worksheet" r:id="rId3" imgW="4660560" imgH="24645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0238"/>
                        <a:ext cx="7800975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</TotalTime>
  <Words>456</Words>
  <Application>Microsoft Office PowerPoint</Application>
  <PresentationFormat>On-screen Show (4:3)</PresentationFormat>
  <Paragraphs>68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Consolas</vt:lpstr>
      <vt:lpstr>Corbel</vt:lpstr>
      <vt:lpstr>Gill Sans</vt:lpstr>
      <vt:lpstr>Wingdings</vt:lpstr>
      <vt:lpstr>Wingdings 2</vt:lpstr>
      <vt:lpstr>Wingdings 3</vt:lpstr>
      <vt:lpstr>Metro</vt:lpstr>
      <vt:lpstr>Worksheet</vt:lpstr>
      <vt:lpstr>PowerPoint Presentation</vt:lpstr>
      <vt:lpstr>लोकसंख्या वाढ व वितरण  </vt:lpstr>
      <vt:lpstr>PowerPoint Presentation</vt:lpstr>
      <vt:lpstr>जगातील लोकसंख्या वाढीची कारणे   </vt:lpstr>
      <vt:lpstr>जगातील लोकसंख्या वाढ   </vt:lpstr>
      <vt:lpstr>माल्थसचा लोकसंख्या वाढीचा सिद्धांत    </vt:lpstr>
      <vt:lpstr>माल्थसचा लोकसंख्या वाढीचा सिद्धांत    </vt:lpstr>
      <vt:lpstr>माल्थसचा लोकसंख्या वाढीची गृहीतके     </vt:lpstr>
      <vt:lpstr>            माल्थसचा लोकसंख्या वाढीचा सिद्धांत     </vt:lpstr>
      <vt:lpstr>माल्थसचा लोकसंख्या वाढीचा सिद्धांत     </vt:lpstr>
      <vt:lpstr>माल्थसचा लोकसंख्या वाढीचा सिद्धांत     </vt:lpstr>
      <vt:lpstr>लोकसंख्या संक्रमण सिद्धांत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B.Voc</dc:creator>
  <cp:lastModifiedBy>User</cp:lastModifiedBy>
  <cp:revision>10</cp:revision>
  <dcterms:created xsi:type="dcterms:W3CDTF">2006-08-16T00:00:00Z</dcterms:created>
  <dcterms:modified xsi:type="dcterms:W3CDTF">2025-02-11T11:31:49Z</dcterms:modified>
</cp:coreProperties>
</file>