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124A4-2093-42EA-89B8-85C0038E330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29027-C551-4DB9-A857-2BE9D90451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29027-C551-4DB9-A857-2BE9D904515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0824E9-D994-4E9B-970B-CDA658D86A16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10DB8C-9DDD-46E1-B3DA-73F84A947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96944" cy="4896544"/>
          </a:xfrm>
        </p:spPr>
        <p:txBody>
          <a:bodyPr>
            <a:noAutofit/>
          </a:bodyPr>
          <a:lstStyle/>
          <a:p>
            <a:pPr algn="ctr"/>
            <a:r>
              <a:rPr lang="en-IN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DATTAJIRAO KADAM ARTS, SCIENCE AND COMMERCE COLLEGE, ICHALKARANJI</a:t>
            </a:r>
            <a:br>
              <a:rPr lang="en-IN" altLang="en-US" sz="6000" b="1" dirty="0">
                <a:solidFill>
                  <a:srgbClr val="FFFF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Physics</a:t>
            </a:r>
            <a:br>
              <a:rPr lang="en-I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Science part III</a:t>
            </a:r>
            <a:br>
              <a:rPr lang="en-IN" altLang="en-US" sz="6000" b="1" dirty="0">
                <a:solidFill>
                  <a:srgbClr val="FFFF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800" b="1" dirty="0">
                <a:solidFill>
                  <a:srgbClr val="C45911"/>
                </a:solidFill>
                <a:effectLst/>
                <a:latin typeface="Cambria" panose="02040503050406030204" pitchFamily="18" charset="0"/>
              </a:rPr>
              <a:t>Paper-IX: DSE-E1, Mathematical Physics</a:t>
            </a:r>
          </a:p>
          <a:p>
            <a:pPr algn="ctr"/>
            <a:r>
              <a:rPr lang="en-IN" sz="4800" b="1" dirty="0">
                <a:solidFill>
                  <a:srgbClr val="0070C0"/>
                </a:solidFill>
              </a:rPr>
              <a:t>Some Special Integrals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3999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786842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643865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4800"/>
            <a:ext cx="728667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Types of Some Special Integrals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4" name="Oval 3"/>
          <p:cNvSpPr/>
          <p:nvPr/>
        </p:nvSpPr>
        <p:spPr>
          <a:xfrm>
            <a:off x="1714480" y="1785926"/>
            <a:ext cx="3786214" cy="178595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Some Special Integrals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0034" y="4143380"/>
            <a:ext cx="2500330" cy="14859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/>
              <a:t>Gamma Function</a:t>
            </a:r>
          </a:p>
        </p:txBody>
      </p:sp>
      <p:sp>
        <p:nvSpPr>
          <p:cNvPr id="7" name="Oval 6"/>
          <p:cNvSpPr/>
          <p:nvPr/>
        </p:nvSpPr>
        <p:spPr>
          <a:xfrm>
            <a:off x="3500430" y="4357694"/>
            <a:ext cx="2214578" cy="14144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/>
              <a:t>Beta Function</a:t>
            </a:r>
          </a:p>
        </p:txBody>
      </p:sp>
      <p:sp>
        <p:nvSpPr>
          <p:cNvPr id="8" name="Oval 7"/>
          <p:cNvSpPr/>
          <p:nvPr/>
        </p:nvSpPr>
        <p:spPr>
          <a:xfrm>
            <a:off x="5572132" y="3000372"/>
            <a:ext cx="2143140" cy="1500198"/>
          </a:xfrm>
          <a:prstGeom prst="ellipse">
            <a:avLst/>
          </a:prstGeom>
          <a:solidFill>
            <a:srgbClr val="0AA7C6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/>
              <a:t>Error Function</a:t>
            </a:r>
          </a:p>
        </p:txBody>
      </p:sp>
      <p:sp>
        <p:nvSpPr>
          <p:cNvPr id="11" name="Curved Left Arrow 10"/>
          <p:cNvSpPr/>
          <p:nvPr/>
        </p:nvSpPr>
        <p:spPr>
          <a:xfrm>
            <a:off x="2500298" y="3429000"/>
            <a:ext cx="731520" cy="1216152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4071934" y="3286124"/>
            <a:ext cx="731520" cy="1216152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5429256" y="2285992"/>
            <a:ext cx="1216152" cy="731520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45</Words>
  <Application>Microsoft Office PowerPoint</Application>
  <PresentationFormat>On-screen Show (4:3)</PresentationFormat>
  <Paragraphs>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Cambria</vt:lpstr>
      <vt:lpstr>Franklin Gothic Book</vt:lpstr>
      <vt:lpstr>Franklin Gothic Medium</vt:lpstr>
      <vt:lpstr>Wingdings 2</vt:lpstr>
      <vt:lpstr>Trek</vt:lpstr>
      <vt:lpstr>PowerPoint Presentation</vt:lpstr>
      <vt:lpstr>Types of Some Special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Vinayak Pawar</cp:lastModifiedBy>
  <cp:revision>21</cp:revision>
  <dcterms:created xsi:type="dcterms:W3CDTF">2020-09-05T08:36:07Z</dcterms:created>
  <dcterms:modified xsi:type="dcterms:W3CDTF">2024-12-14T06:55:00Z</dcterms:modified>
</cp:coreProperties>
</file>